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6"/>
  </p:notesMasterIdLst>
  <p:sldIdLst>
    <p:sldId id="447" r:id="rId11"/>
    <p:sldId id="353" r:id="rId12"/>
    <p:sldId id="300" r:id="rId13"/>
    <p:sldId id="352" r:id="rId14"/>
    <p:sldId id="448" r:id="rId15"/>
    <p:sldId id="449" r:id="rId16"/>
    <p:sldId id="450" r:id="rId17"/>
    <p:sldId id="451" r:id="rId18"/>
    <p:sldId id="452" r:id="rId19"/>
    <p:sldId id="454" r:id="rId20"/>
    <p:sldId id="455" r:id="rId21"/>
    <p:sldId id="456" r:id="rId22"/>
    <p:sldId id="457" r:id="rId23"/>
    <p:sldId id="453" r:id="rId24"/>
    <p:sldId id="458" r:id="rId25"/>
    <p:sldId id="459" r:id="rId26"/>
    <p:sldId id="460" r:id="rId27"/>
    <p:sldId id="461" r:id="rId28"/>
    <p:sldId id="462" r:id="rId29"/>
    <p:sldId id="464" r:id="rId30"/>
    <p:sldId id="466" r:id="rId31"/>
    <p:sldId id="467" r:id="rId32"/>
    <p:sldId id="468" r:id="rId33"/>
    <p:sldId id="469" r:id="rId34"/>
    <p:sldId id="297" r:id="rId35"/>
  </p:sldIdLst>
  <p:sldSz cx="12190413" cy="6859588"/>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E7"/>
    <a:srgbClr val="141452"/>
    <a:srgbClr val="60BBFC"/>
    <a:srgbClr val="B5F8FD"/>
    <a:srgbClr val="278CC1"/>
    <a:srgbClr val="10849C"/>
    <a:srgbClr val="0E65AC"/>
    <a:srgbClr val="175783"/>
    <a:srgbClr val="02484F"/>
    <a:srgbClr val="003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7778" autoAdjust="0"/>
  </p:normalViewPr>
  <p:slideViewPr>
    <p:cSldViewPr snapToGrid="0" showGuides="1">
      <p:cViewPr>
        <p:scale>
          <a:sx n="50" d="100"/>
          <a:sy n="50" d="100"/>
        </p:scale>
        <p:origin x="900" y="846"/>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2017/7/11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52702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2640640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399403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719337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2907855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398624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63305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28346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299752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3333646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302975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1272411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1594683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787320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3908979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3691023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2170547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8544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351881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837957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177153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2017/7/11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2017/7/11</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7/11/2017</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11/07/2017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DC6D79-BA67-4CF8-ADE9-EC1568B42D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pic>
        <p:nvPicPr>
          <p:cNvPr id="7" name="Two Steps From Hell - Victory - 纯音乐版">
            <a:hlinkClick r:id="" action="ppaction://media"/>
            <a:extLst>
              <a:ext uri="{FF2B5EF4-FFF2-40B4-BE49-F238E27FC236}">
                <a16:creationId xmlns:a16="http://schemas.microsoft.com/office/drawing/2014/main" id="{B5762032-3C45-451C-B237-3C9454AFE1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9478" y="-1655034"/>
            <a:ext cx="609600" cy="609600"/>
          </a:xfrm>
          <a:prstGeom prst="rect">
            <a:avLst/>
          </a:prstGeom>
        </p:spPr>
      </p:pic>
      <p:sp>
        <p:nvSpPr>
          <p:cNvPr id="16" name="文本框 4">
            <a:extLst>
              <a:ext uri="{FF2B5EF4-FFF2-40B4-BE49-F238E27FC236}">
                <a16:creationId xmlns:a16="http://schemas.microsoft.com/office/drawing/2014/main" id="{8980F2DF-4E3D-4481-B276-B9F10D06F96D}"/>
              </a:ext>
            </a:extLst>
          </p:cNvPr>
          <p:cNvSpPr txBox="1">
            <a:spLocks noChangeArrowheads="1"/>
          </p:cNvSpPr>
          <p:nvPr/>
        </p:nvSpPr>
        <p:spPr bwMode="auto">
          <a:xfrm>
            <a:off x="5563879" y="2545124"/>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5300" b="1" dirty="0">
                <a:solidFill>
                  <a:schemeClr val="bg1"/>
                </a:solidFill>
                <a:latin typeface="微软雅黑" pitchFamily="34" charset="-122"/>
                <a:ea typeface="微软雅黑" pitchFamily="34" charset="-122"/>
              </a:rPr>
              <a:t>人工智能机器人</a:t>
            </a:r>
            <a:r>
              <a:rPr lang="en-US" altLang="zh-CN" sz="5300" b="1" dirty="0">
                <a:solidFill>
                  <a:schemeClr val="bg1"/>
                </a:solidFill>
                <a:latin typeface="微软雅黑" pitchFamily="34" charset="-122"/>
                <a:ea typeface="微软雅黑" pitchFamily="34" charset="-122"/>
              </a:rPr>
              <a:t>PPT</a:t>
            </a:r>
            <a:endParaRPr lang="zh-CN" altLang="en-US" sz="5300" b="1" dirty="0">
              <a:solidFill>
                <a:schemeClr val="bg1"/>
              </a:solidFill>
              <a:latin typeface="微软雅黑" pitchFamily="34" charset="-122"/>
              <a:ea typeface="微软雅黑" pitchFamily="34" charset="-122"/>
            </a:endParaRPr>
          </a:p>
        </p:txBody>
      </p:sp>
      <p:sp>
        <p:nvSpPr>
          <p:cNvPr id="17" name="文本框 5">
            <a:extLst>
              <a:ext uri="{FF2B5EF4-FFF2-40B4-BE49-F238E27FC236}">
                <a16:creationId xmlns:a16="http://schemas.microsoft.com/office/drawing/2014/main" id="{2F9887A6-B45B-4D14-9575-E6C347BAF73B}"/>
              </a:ext>
            </a:extLst>
          </p:cNvPr>
          <p:cNvSpPr txBox="1">
            <a:spLocks noChangeArrowheads="1"/>
          </p:cNvSpPr>
          <p:nvPr/>
        </p:nvSpPr>
        <p:spPr bwMode="auto">
          <a:xfrm>
            <a:off x="5685436" y="3526597"/>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cs typeface="Arial" charset="0"/>
              </a:rPr>
              <a:t>APPLICABLE TO THE INTERNAPPLICABLE TO THE INTE</a:t>
            </a:r>
          </a:p>
        </p:txBody>
      </p:sp>
      <p:sp>
        <p:nvSpPr>
          <p:cNvPr id="18" name="文本框 6">
            <a:extLst>
              <a:ext uri="{FF2B5EF4-FFF2-40B4-BE49-F238E27FC236}">
                <a16:creationId xmlns:a16="http://schemas.microsoft.com/office/drawing/2014/main" id="{0E6D3EFE-3657-4A41-8C3C-1BA89756CC0E}"/>
              </a:ext>
            </a:extLst>
          </p:cNvPr>
          <p:cNvSpPr txBox="1">
            <a:spLocks noChangeArrowheads="1"/>
          </p:cNvSpPr>
          <p:nvPr/>
        </p:nvSpPr>
        <p:spPr bwMode="auto">
          <a:xfrm>
            <a:off x="6816188" y="3936209"/>
            <a:ext cx="3703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b="1" dirty="0">
                <a:solidFill>
                  <a:schemeClr val="bg1"/>
                </a:solidFill>
                <a:latin typeface="微软雅黑" pitchFamily="34" charset="-122"/>
                <a:ea typeface="微软雅黑" pitchFamily="34" charset="-122"/>
              </a:rPr>
              <a:t>适用于科技企业公司</a:t>
            </a:r>
            <a:r>
              <a:rPr lang="en-US" altLang="zh-CN" b="1" dirty="0">
                <a:solidFill>
                  <a:schemeClr val="bg1"/>
                </a:solidFill>
                <a:latin typeface="微软雅黑" pitchFamily="34" charset="-122"/>
                <a:ea typeface="微软雅黑" pitchFamily="34" charset="-122"/>
              </a:rPr>
              <a:t>PPT</a:t>
            </a:r>
            <a:r>
              <a:rPr lang="zh-CN" altLang="en-US" b="1" dirty="0">
                <a:solidFill>
                  <a:schemeClr val="bg1"/>
                </a:solidFill>
                <a:latin typeface="微软雅黑" pitchFamily="34" charset="-122"/>
                <a:ea typeface="微软雅黑" pitchFamily="34" charset="-122"/>
              </a:rPr>
              <a:t>模板</a:t>
            </a:r>
          </a:p>
        </p:txBody>
      </p:sp>
      <p:sp>
        <p:nvSpPr>
          <p:cNvPr id="19" name="文本框 4">
            <a:extLst>
              <a:ext uri="{FF2B5EF4-FFF2-40B4-BE49-F238E27FC236}">
                <a16:creationId xmlns:a16="http://schemas.microsoft.com/office/drawing/2014/main" id="{5D615DE8-9C9A-48FA-B711-64B7A6DED850}"/>
              </a:ext>
            </a:extLst>
          </p:cNvPr>
          <p:cNvSpPr txBox="1">
            <a:spLocks noChangeArrowheads="1"/>
          </p:cNvSpPr>
          <p:nvPr/>
        </p:nvSpPr>
        <p:spPr bwMode="auto">
          <a:xfrm>
            <a:off x="6693034" y="1117711"/>
            <a:ext cx="394956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8800" dirty="0">
                <a:solidFill>
                  <a:schemeClr val="bg1"/>
                </a:solidFill>
                <a:latin typeface="DFPPingJuW7-B5" panose="040B0700000000000000" pitchFamily="82" charset="-120"/>
                <a:ea typeface="DFPPingJuW7-B5" panose="040B0700000000000000" pitchFamily="82" charset="-120"/>
              </a:rPr>
              <a:t>2018</a:t>
            </a:r>
            <a:endParaRPr lang="zh-CN" altLang="en-US" sz="8800" dirty="0">
              <a:solidFill>
                <a:schemeClr val="bg1"/>
              </a:solidFill>
              <a:latin typeface="DFPPingJuW7-B5" panose="040B0700000000000000" pitchFamily="82" charset="-120"/>
              <a:ea typeface="DFPPingJuW7-B5" panose="040B0700000000000000" pitchFamily="82" charset="-120"/>
            </a:endParaRPr>
          </a:p>
        </p:txBody>
      </p:sp>
      <p:pic>
        <p:nvPicPr>
          <p:cNvPr id="5" name="图片 4">
            <a:extLst>
              <a:ext uri="{FF2B5EF4-FFF2-40B4-BE49-F238E27FC236}">
                <a16:creationId xmlns:a16="http://schemas.microsoft.com/office/drawing/2014/main" id="{D9F9BC83-2070-4BDD-8BBD-8C0AB2935B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41"/>
            <a:ext cx="5525779" cy="6859588"/>
          </a:xfrm>
          <a:prstGeom prst="rect">
            <a:avLst/>
          </a:prstGeom>
        </p:spPr>
      </p:pic>
    </p:spTree>
    <p:extLst>
      <p:ext uri="{BB962C8B-B14F-4D97-AF65-F5344CB8AC3E}">
        <p14:creationId xmlns:p14="http://schemas.microsoft.com/office/powerpoint/2010/main" val="3968135777"/>
      </p:ext>
    </p:extLst>
  </p:cSld>
  <p:clrMapOvr>
    <a:masterClrMapping/>
  </p:clrMapOvr>
  <p:transition spd="slow" advClick="0" advTm="1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750"/>
                                        <p:tgtEl>
                                          <p:spTgt spid="3"/>
                                        </p:tgtEl>
                                      </p:cBhvr>
                                    </p:animEffect>
                                  </p:childTnLst>
                                </p:cTn>
                              </p:par>
                            </p:childTnLst>
                          </p:cTn>
                        </p:par>
                        <p:par>
                          <p:cTn id="10" fill="hold">
                            <p:stCondLst>
                              <p:cond delay="750"/>
                            </p:stCondLst>
                            <p:childTnLst>
                              <p:par>
                                <p:cTn id="11" presetID="2" presetClass="entr" presetSubtype="1"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750"/>
                                        <p:tgtEl>
                                          <p:spTgt spid="18"/>
                                        </p:tgtEl>
                                      </p:cBhvr>
                                    </p:animEffect>
                                    <p:anim calcmode="lin" valueType="num">
                                      <p:cBhvr>
                                        <p:cTn id="30" dur="750" fill="hold"/>
                                        <p:tgtEl>
                                          <p:spTgt spid="18"/>
                                        </p:tgtEl>
                                        <p:attrNameLst>
                                          <p:attrName>ppt_x</p:attrName>
                                        </p:attrNameLst>
                                      </p:cBhvr>
                                      <p:tavLst>
                                        <p:tav tm="0">
                                          <p:val>
                                            <p:strVal val="#ppt_x"/>
                                          </p:val>
                                        </p:tav>
                                        <p:tav tm="100000">
                                          <p:val>
                                            <p:strVal val="#ppt_x"/>
                                          </p:val>
                                        </p:tav>
                                      </p:tavLst>
                                    </p:anim>
                                    <p:anim calcmode="lin" valueType="num">
                                      <p:cBhvr>
                                        <p:cTn id="31" dur="75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3750"/>
                            </p:stCondLst>
                            <p:childTnLst>
                              <p:par>
                                <p:cTn id="33" presetID="2" presetClass="entr" presetSubtype="1"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88">
                <p:cTn id="37" repeatCount="indefinite" fill="hold" display="0">
                  <p:stCondLst>
                    <p:cond delay="indefinite"/>
                  </p:stCondLst>
                  <p:endCondLst>
                    <p:cond evt="onStopAudio" delay="0">
                      <p:tgtEl>
                        <p:sldTgt/>
                      </p:tgtEl>
                    </p:cond>
                  </p:endCondLst>
                </p:cTn>
                <p:tgtEl>
                  <p:spTgt spid="7"/>
                </p:tgtEl>
              </p:cMediaNode>
            </p:audio>
          </p:childTnLst>
        </p:cTn>
      </p:par>
    </p:tnLst>
    <p:bldLst>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0387D9C5-D881-4BCB-B999-CA29F3CBC6F4}"/>
              </a:ext>
            </a:extLst>
          </p:cNvPr>
          <p:cNvGrpSpPr/>
          <p:nvPr/>
        </p:nvGrpSpPr>
        <p:grpSpPr>
          <a:xfrm>
            <a:off x="1286742" y="1947338"/>
            <a:ext cx="10105158" cy="3999254"/>
            <a:chOff x="1224499" y="1221600"/>
            <a:chExt cx="7018953" cy="2777846"/>
          </a:xfrm>
        </p:grpSpPr>
        <p:cxnSp>
          <p:nvCxnSpPr>
            <p:cNvPr id="8" name="肘形连接符 4">
              <a:extLst>
                <a:ext uri="{FF2B5EF4-FFF2-40B4-BE49-F238E27FC236}">
                  <a16:creationId xmlns:a16="http://schemas.microsoft.com/office/drawing/2014/main" id="{DF7AA358-9B45-4154-9FAD-922810C73895}"/>
                </a:ext>
              </a:extLst>
            </p:cNvPr>
            <p:cNvCxnSpPr/>
            <p:nvPr/>
          </p:nvCxnSpPr>
          <p:spPr>
            <a:xfrm flipV="1">
              <a:off x="2790266" y="1581701"/>
              <a:ext cx="2181518" cy="567908"/>
            </a:xfrm>
            <a:prstGeom prst="bentConnector3">
              <a:avLst>
                <a:gd name="adj1" fmla="val 62381"/>
              </a:avLst>
            </a:prstGeom>
            <a:ln w="9525" cap="rnd">
              <a:solidFill>
                <a:srgbClr val="009DE7"/>
              </a:solidFill>
              <a:prstDash val="dashDot"/>
            </a:ln>
          </p:spPr>
          <p:style>
            <a:lnRef idx="1">
              <a:schemeClr val="accent1"/>
            </a:lnRef>
            <a:fillRef idx="0">
              <a:schemeClr val="accent1"/>
            </a:fillRef>
            <a:effectRef idx="0">
              <a:schemeClr val="accent1"/>
            </a:effectRef>
            <a:fontRef idx="minor">
              <a:schemeClr val="tx1"/>
            </a:fontRef>
          </p:style>
        </p:cxnSp>
        <p:cxnSp>
          <p:nvCxnSpPr>
            <p:cNvPr id="9" name="肘形连接符 5">
              <a:extLst>
                <a:ext uri="{FF2B5EF4-FFF2-40B4-BE49-F238E27FC236}">
                  <a16:creationId xmlns:a16="http://schemas.microsoft.com/office/drawing/2014/main" id="{1EA13546-EAC9-4D68-81DC-4A1E4DCAFC65}"/>
                </a:ext>
              </a:extLst>
            </p:cNvPr>
            <p:cNvCxnSpPr/>
            <p:nvPr/>
          </p:nvCxnSpPr>
          <p:spPr>
            <a:xfrm>
              <a:off x="2790266" y="2389233"/>
              <a:ext cx="2321653" cy="609269"/>
            </a:xfrm>
            <a:prstGeom prst="bentConnector3">
              <a:avLst>
                <a:gd name="adj1" fmla="val 50000"/>
              </a:avLst>
            </a:prstGeom>
            <a:ln w="9525">
              <a:solidFill>
                <a:srgbClr val="009DE7"/>
              </a:solidFill>
              <a:prstDash val="dashDot"/>
            </a:ln>
          </p:spPr>
          <p:style>
            <a:lnRef idx="1">
              <a:schemeClr val="accent1"/>
            </a:lnRef>
            <a:fillRef idx="0">
              <a:schemeClr val="accent1"/>
            </a:fillRef>
            <a:effectRef idx="0">
              <a:schemeClr val="accent1"/>
            </a:effectRef>
            <a:fontRef idx="minor">
              <a:schemeClr val="tx1"/>
            </a:fontRef>
          </p:style>
        </p:cxnSp>
        <p:sp>
          <p:nvSpPr>
            <p:cNvPr id="10" name="淘宝店chenying0907出品 6">
              <a:extLst>
                <a:ext uri="{FF2B5EF4-FFF2-40B4-BE49-F238E27FC236}">
                  <a16:creationId xmlns:a16="http://schemas.microsoft.com/office/drawing/2014/main" id="{DD0ACE42-1E54-43E9-A528-CCBCD0F011E4}"/>
                </a:ext>
              </a:extLst>
            </p:cNvPr>
            <p:cNvSpPr/>
            <p:nvPr/>
          </p:nvSpPr>
          <p:spPr>
            <a:xfrm>
              <a:off x="4971784" y="1330960"/>
              <a:ext cx="410094" cy="410201"/>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2000">
                <a:solidFill>
                  <a:schemeClr val="bg1"/>
                </a:solidFill>
              </a:endParaRPr>
            </a:p>
          </p:txBody>
        </p:sp>
        <p:sp>
          <p:nvSpPr>
            <p:cNvPr id="11" name="标题 4">
              <a:extLst>
                <a:ext uri="{FF2B5EF4-FFF2-40B4-BE49-F238E27FC236}">
                  <a16:creationId xmlns:a16="http://schemas.microsoft.com/office/drawing/2014/main" id="{4114D075-B715-40FE-BE62-5317AFCAEB84}"/>
                </a:ext>
              </a:extLst>
            </p:cNvPr>
            <p:cNvSpPr txBox="1">
              <a:spLocks/>
            </p:cNvSpPr>
            <p:nvPr/>
          </p:nvSpPr>
          <p:spPr>
            <a:xfrm>
              <a:off x="4993625" y="1401890"/>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微软雅黑" panose="020B0503020204020204" pitchFamily="34" charset="-122"/>
                  <a:ea typeface="微软雅黑" panose="020B0503020204020204" pitchFamily="34" charset="-122"/>
                </a:rPr>
                <a:t>01</a:t>
              </a:r>
            </a:p>
          </p:txBody>
        </p:sp>
        <p:cxnSp>
          <p:nvCxnSpPr>
            <p:cNvPr id="12" name="肘形连接符 8">
              <a:extLst>
                <a:ext uri="{FF2B5EF4-FFF2-40B4-BE49-F238E27FC236}">
                  <a16:creationId xmlns:a16="http://schemas.microsoft.com/office/drawing/2014/main" id="{41685020-5B5E-487F-8C7E-F37ACDBBA3B7}"/>
                </a:ext>
              </a:extLst>
            </p:cNvPr>
            <p:cNvCxnSpPr/>
            <p:nvPr/>
          </p:nvCxnSpPr>
          <p:spPr>
            <a:xfrm flipV="1">
              <a:off x="3254353" y="2322551"/>
              <a:ext cx="2257351" cy="583142"/>
            </a:xfrm>
            <a:prstGeom prst="bentConnector3">
              <a:avLst>
                <a:gd name="adj1" fmla="val 50000"/>
              </a:avLst>
            </a:prstGeom>
            <a:ln w="9525">
              <a:solidFill>
                <a:srgbClr val="009DE7"/>
              </a:solidFill>
              <a:prstDash val="dashDot"/>
            </a:ln>
          </p:spPr>
          <p:style>
            <a:lnRef idx="1">
              <a:schemeClr val="accent1"/>
            </a:lnRef>
            <a:fillRef idx="0">
              <a:schemeClr val="accent1"/>
            </a:fillRef>
            <a:effectRef idx="0">
              <a:schemeClr val="accent1"/>
            </a:effectRef>
            <a:fontRef idx="minor">
              <a:schemeClr val="tx1"/>
            </a:fontRef>
          </p:style>
        </p:cxnSp>
        <p:cxnSp>
          <p:nvCxnSpPr>
            <p:cNvPr id="13" name="肘形连接符 9">
              <a:extLst>
                <a:ext uri="{FF2B5EF4-FFF2-40B4-BE49-F238E27FC236}">
                  <a16:creationId xmlns:a16="http://schemas.microsoft.com/office/drawing/2014/main" id="{D07E7BE9-F714-4406-B971-655A0FFC6C70}"/>
                </a:ext>
              </a:extLst>
            </p:cNvPr>
            <p:cNvCxnSpPr/>
            <p:nvPr/>
          </p:nvCxnSpPr>
          <p:spPr>
            <a:xfrm>
              <a:off x="3222201" y="3130114"/>
              <a:ext cx="2321653" cy="609269"/>
            </a:xfrm>
            <a:prstGeom prst="bentConnector3">
              <a:avLst>
                <a:gd name="adj1" fmla="val 55369"/>
              </a:avLst>
            </a:prstGeom>
            <a:ln w="9525">
              <a:solidFill>
                <a:srgbClr val="009DE7"/>
              </a:solidFill>
              <a:prstDash val="dashDot"/>
            </a:ln>
          </p:spPr>
          <p:style>
            <a:lnRef idx="1">
              <a:schemeClr val="accent1"/>
            </a:lnRef>
            <a:fillRef idx="0">
              <a:schemeClr val="accent1"/>
            </a:fillRef>
            <a:effectRef idx="0">
              <a:schemeClr val="accent1"/>
            </a:effectRef>
            <a:fontRef idx="minor">
              <a:schemeClr val="tx1"/>
            </a:fontRef>
          </p:style>
        </p:cxnSp>
        <p:sp>
          <p:nvSpPr>
            <p:cNvPr id="15" name="淘宝店chenying0907出品 10">
              <a:extLst>
                <a:ext uri="{FF2B5EF4-FFF2-40B4-BE49-F238E27FC236}">
                  <a16:creationId xmlns:a16="http://schemas.microsoft.com/office/drawing/2014/main" id="{83197D38-2B15-4832-B9DC-757FDFCC8FC6}"/>
                </a:ext>
              </a:extLst>
            </p:cNvPr>
            <p:cNvSpPr/>
            <p:nvPr/>
          </p:nvSpPr>
          <p:spPr>
            <a:xfrm>
              <a:off x="5511704" y="2087044"/>
              <a:ext cx="410094" cy="410201"/>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2000">
                <a:solidFill>
                  <a:schemeClr val="bg1"/>
                </a:solidFill>
              </a:endParaRPr>
            </a:p>
          </p:txBody>
        </p:sp>
        <p:sp>
          <p:nvSpPr>
            <p:cNvPr id="18" name="标题 4">
              <a:extLst>
                <a:ext uri="{FF2B5EF4-FFF2-40B4-BE49-F238E27FC236}">
                  <a16:creationId xmlns:a16="http://schemas.microsoft.com/office/drawing/2014/main" id="{D9C57225-B119-4E17-A09D-3D93B11944DD}"/>
                </a:ext>
              </a:extLst>
            </p:cNvPr>
            <p:cNvSpPr txBox="1">
              <a:spLocks/>
            </p:cNvSpPr>
            <p:nvPr/>
          </p:nvSpPr>
          <p:spPr>
            <a:xfrm>
              <a:off x="5533545" y="2157974"/>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微软雅黑" panose="020B0503020204020204" pitchFamily="34" charset="-122"/>
                  <a:ea typeface="微软雅黑" panose="020B0503020204020204" pitchFamily="34" charset="-122"/>
                </a:rPr>
                <a:t>02</a:t>
              </a:r>
            </a:p>
          </p:txBody>
        </p:sp>
        <p:sp>
          <p:nvSpPr>
            <p:cNvPr id="19" name="淘宝店chenying0907出品 12">
              <a:extLst>
                <a:ext uri="{FF2B5EF4-FFF2-40B4-BE49-F238E27FC236}">
                  <a16:creationId xmlns:a16="http://schemas.microsoft.com/office/drawing/2014/main" id="{C5B6E0C7-DC32-4305-A965-7D16513936B3}"/>
                </a:ext>
              </a:extLst>
            </p:cNvPr>
            <p:cNvSpPr/>
            <p:nvPr/>
          </p:nvSpPr>
          <p:spPr>
            <a:xfrm>
              <a:off x="4917793" y="2767276"/>
              <a:ext cx="410094" cy="410201"/>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2000">
                <a:solidFill>
                  <a:schemeClr val="bg1"/>
                </a:solidFill>
              </a:endParaRPr>
            </a:p>
          </p:txBody>
        </p:sp>
        <p:sp>
          <p:nvSpPr>
            <p:cNvPr id="20" name="标题 4">
              <a:extLst>
                <a:ext uri="{FF2B5EF4-FFF2-40B4-BE49-F238E27FC236}">
                  <a16:creationId xmlns:a16="http://schemas.microsoft.com/office/drawing/2014/main" id="{AD71A386-506C-4250-91F9-A0E01618ED7E}"/>
                </a:ext>
              </a:extLst>
            </p:cNvPr>
            <p:cNvSpPr txBox="1">
              <a:spLocks/>
            </p:cNvSpPr>
            <p:nvPr/>
          </p:nvSpPr>
          <p:spPr>
            <a:xfrm>
              <a:off x="4939634" y="2838205"/>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微软雅黑" panose="020B0503020204020204" pitchFamily="34" charset="-122"/>
                  <a:ea typeface="微软雅黑" panose="020B0503020204020204" pitchFamily="34" charset="-122"/>
                </a:rPr>
                <a:t>03</a:t>
              </a:r>
            </a:p>
          </p:txBody>
        </p:sp>
        <p:sp>
          <p:nvSpPr>
            <p:cNvPr id="21" name="淘宝店chenying0907出品 14">
              <a:extLst>
                <a:ext uri="{FF2B5EF4-FFF2-40B4-BE49-F238E27FC236}">
                  <a16:creationId xmlns:a16="http://schemas.microsoft.com/office/drawing/2014/main" id="{FC33F039-A8B4-4FC8-97A6-F98749567E63}"/>
                </a:ext>
              </a:extLst>
            </p:cNvPr>
            <p:cNvSpPr/>
            <p:nvPr/>
          </p:nvSpPr>
          <p:spPr>
            <a:xfrm>
              <a:off x="5457712" y="3523360"/>
              <a:ext cx="410094" cy="410201"/>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sz="2000">
                <a:solidFill>
                  <a:schemeClr val="bg1"/>
                </a:solidFill>
              </a:endParaRPr>
            </a:p>
          </p:txBody>
        </p:sp>
        <p:sp>
          <p:nvSpPr>
            <p:cNvPr id="22" name="标题 4">
              <a:extLst>
                <a:ext uri="{FF2B5EF4-FFF2-40B4-BE49-F238E27FC236}">
                  <a16:creationId xmlns:a16="http://schemas.microsoft.com/office/drawing/2014/main" id="{49D165EA-2708-4B1F-8A56-901293DAEB3F}"/>
                </a:ext>
              </a:extLst>
            </p:cNvPr>
            <p:cNvSpPr txBox="1">
              <a:spLocks/>
            </p:cNvSpPr>
            <p:nvPr/>
          </p:nvSpPr>
          <p:spPr>
            <a:xfrm>
              <a:off x="5479553" y="3594289"/>
              <a:ext cx="388253" cy="2700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400" b="1" dirty="0">
                  <a:solidFill>
                    <a:schemeClr val="bg1"/>
                  </a:solidFill>
                  <a:latin typeface="微软雅黑" panose="020B0503020204020204" pitchFamily="34" charset="-122"/>
                  <a:ea typeface="微软雅黑" panose="020B0503020204020204" pitchFamily="34" charset="-122"/>
                </a:rPr>
                <a:t>04</a:t>
              </a:r>
            </a:p>
          </p:txBody>
        </p:sp>
        <p:sp>
          <p:nvSpPr>
            <p:cNvPr id="23" name="淘宝店chenying0907出品 9">
              <a:extLst>
                <a:ext uri="{FF2B5EF4-FFF2-40B4-BE49-F238E27FC236}">
                  <a16:creationId xmlns:a16="http://schemas.microsoft.com/office/drawing/2014/main" id="{C3A04E8F-4BE8-4F3D-9E67-2604F1DD8521}"/>
                </a:ext>
              </a:extLst>
            </p:cNvPr>
            <p:cNvSpPr>
              <a:spLocks/>
            </p:cNvSpPr>
            <p:nvPr/>
          </p:nvSpPr>
          <p:spPr bwMode="auto">
            <a:xfrm flipH="1">
              <a:off x="1224499" y="1795167"/>
              <a:ext cx="2213670" cy="138269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009DE7"/>
            </a:solidFill>
            <a:ln>
              <a:noFill/>
            </a:ln>
            <a:extLst/>
          </p:spPr>
          <p:txBody>
            <a:bodyPr vert="horz" wrap="square" lIns="56625" tIns="28312" rIns="56625" bIns="28312"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66251">
                <a:defRPr/>
              </a:pPr>
              <a:endParaRPr lang="zh-CN" altLang="en-US" sz="1200">
                <a:solidFill>
                  <a:schemeClr val="bg1"/>
                </a:solidFill>
                <a:latin typeface="Calibri"/>
                <a:ea typeface="宋体"/>
              </a:endParaRPr>
            </a:p>
          </p:txBody>
        </p:sp>
        <p:sp>
          <p:nvSpPr>
            <p:cNvPr id="24" name="KSO_Shape">
              <a:extLst>
                <a:ext uri="{FF2B5EF4-FFF2-40B4-BE49-F238E27FC236}">
                  <a16:creationId xmlns:a16="http://schemas.microsoft.com/office/drawing/2014/main" id="{E24E07B2-4C7F-4894-AC1C-A0E9DB3970DD}"/>
                </a:ext>
              </a:extLst>
            </p:cNvPr>
            <p:cNvSpPr>
              <a:spLocks/>
            </p:cNvSpPr>
            <p:nvPr/>
          </p:nvSpPr>
          <p:spPr bwMode="auto">
            <a:xfrm>
              <a:off x="2011920" y="2248634"/>
              <a:ext cx="475633" cy="475757"/>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lIns="68562" tIns="34281" rIns="68562" bIns="34281" anchor="ctr">
              <a:scene3d>
                <a:camera prst="orthographicFront"/>
                <a:lightRig rig="threePt" dir="t"/>
              </a:scene3d>
              <a:sp3d>
                <a:contourClr>
                  <a:srgbClr val="FFFFFF"/>
                </a:contourClr>
              </a:sp3d>
            </a:bodyPr>
            <a:lstStyle/>
            <a:p>
              <a:pPr algn="ctr">
                <a:defRPr/>
              </a:pP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5" name="淘宝店chenying0907出品 18">
              <a:extLst>
                <a:ext uri="{FF2B5EF4-FFF2-40B4-BE49-F238E27FC236}">
                  <a16:creationId xmlns:a16="http://schemas.microsoft.com/office/drawing/2014/main" id="{0E76F282-8916-4509-9722-BA6135A494EA}"/>
                </a:ext>
              </a:extLst>
            </p:cNvPr>
            <p:cNvSpPr/>
            <p:nvPr/>
          </p:nvSpPr>
          <p:spPr>
            <a:xfrm>
              <a:off x="1494459" y="2814318"/>
              <a:ext cx="1595458" cy="261862"/>
            </a:xfrm>
            <a:prstGeom prst="rect">
              <a:avLst/>
            </a:prstGeom>
          </p:spPr>
          <p:txBody>
            <a:bodyPr wrap="square" lIns="68555" tIns="34278" rIns="68555" bIns="34278">
              <a:spAutoFit/>
            </a:bodyPr>
            <a:lstStyle/>
            <a:p>
              <a:pPr algn="ctr"/>
              <a:r>
                <a:rPr lang="zh-CN" altLang="en-US" sz="2000" b="1" dirty="0">
                  <a:solidFill>
                    <a:schemeClr val="bg1"/>
                  </a:solidFill>
                  <a:latin typeface="微软雅黑" pitchFamily="34" charset="-122"/>
                  <a:ea typeface="微软雅黑" pitchFamily="34" charset="-122"/>
                </a:rPr>
                <a:t>加入标题</a:t>
              </a:r>
              <a:endParaRPr lang="en-US" altLang="zh-CN" sz="2000" b="1" dirty="0">
                <a:solidFill>
                  <a:schemeClr val="bg1"/>
                </a:solidFill>
                <a:latin typeface="微软雅黑" pitchFamily="34" charset="-122"/>
                <a:ea typeface="微软雅黑" pitchFamily="34" charset="-122"/>
              </a:endParaRPr>
            </a:p>
          </p:txBody>
        </p:sp>
        <p:sp>
          <p:nvSpPr>
            <p:cNvPr id="26" name="淘宝店chenying0907出品 19">
              <a:extLst>
                <a:ext uri="{FF2B5EF4-FFF2-40B4-BE49-F238E27FC236}">
                  <a16:creationId xmlns:a16="http://schemas.microsoft.com/office/drawing/2014/main" id="{2C06192D-EF86-44ED-8E4F-49126FF21EF6}"/>
                </a:ext>
              </a:extLst>
            </p:cNvPr>
            <p:cNvSpPr/>
            <p:nvPr/>
          </p:nvSpPr>
          <p:spPr>
            <a:xfrm>
              <a:off x="1872918" y="3273828"/>
              <a:ext cx="1163522" cy="261862"/>
            </a:xfrm>
            <a:prstGeom prst="rect">
              <a:avLst/>
            </a:prstGeom>
          </p:spPr>
          <p:txBody>
            <a:bodyPr wrap="square" lIns="68555" tIns="34278" rIns="68555" bIns="34278">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27" name="淘宝店chenying0907出品 47">
              <a:extLst>
                <a:ext uri="{FF2B5EF4-FFF2-40B4-BE49-F238E27FC236}">
                  <a16:creationId xmlns:a16="http://schemas.microsoft.com/office/drawing/2014/main" id="{D41B0229-4657-47EA-9E73-1765AB1E709B}"/>
                </a:ext>
              </a:extLst>
            </p:cNvPr>
            <p:cNvSpPr>
              <a:spLocks noChangeArrowheads="1"/>
            </p:cNvSpPr>
            <p:nvPr/>
          </p:nvSpPr>
          <p:spPr bwMode="auto">
            <a:xfrm>
              <a:off x="1386476" y="3553765"/>
              <a:ext cx="1869343" cy="30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000" dirty="0">
                  <a:solidFill>
                    <a:schemeClr val="bg1"/>
                  </a:solidFill>
                  <a:sym typeface="微软雅黑" pitchFamily="34" charset="-122"/>
                </a:rPr>
                <a:t>在此录入上述图表的描述说明，在此录入上述图表的描述说明。</a:t>
              </a:r>
            </a:p>
          </p:txBody>
        </p:sp>
        <p:sp>
          <p:nvSpPr>
            <p:cNvPr id="28" name="淘宝店chenying0907出品 21">
              <a:extLst>
                <a:ext uri="{FF2B5EF4-FFF2-40B4-BE49-F238E27FC236}">
                  <a16:creationId xmlns:a16="http://schemas.microsoft.com/office/drawing/2014/main" id="{0727B775-F14C-474F-91D4-E3033FF98BF7}"/>
                </a:ext>
              </a:extLst>
            </p:cNvPr>
            <p:cNvSpPr/>
            <p:nvPr/>
          </p:nvSpPr>
          <p:spPr>
            <a:xfrm>
              <a:off x="5544370" y="1221600"/>
              <a:ext cx="1163522" cy="261862"/>
            </a:xfrm>
            <a:prstGeom prst="rect">
              <a:avLst/>
            </a:prstGeom>
          </p:spPr>
          <p:txBody>
            <a:bodyPr wrap="square" lIns="68555" tIns="34278" rIns="68555" bIns="34278">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29" name="淘宝店chenying0907出品 47">
              <a:extLst>
                <a:ext uri="{FF2B5EF4-FFF2-40B4-BE49-F238E27FC236}">
                  <a16:creationId xmlns:a16="http://schemas.microsoft.com/office/drawing/2014/main" id="{C64A8A40-C400-4770-9B02-D0070D8B2F39}"/>
                </a:ext>
              </a:extLst>
            </p:cNvPr>
            <p:cNvSpPr>
              <a:spLocks noChangeArrowheads="1"/>
            </p:cNvSpPr>
            <p:nvPr/>
          </p:nvSpPr>
          <p:spPr bwMode="auto">
            <a:xfrm>
              <a:off x="5543854" y="1469565"/>
              <a:ext cx="2105686" cy="30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dirty="0">
                  <a:solidFill>
                    <a:schemeClr val="bg1"/>
                  </a:solidFill>
                  <a:sym typeface="微软雅黑" pitchFamily="34" charset="-122"/>
                </a:rPr>
                <a:t>在此录入上述图表的描述说明，在此录入上述图表的描述说明。</a:t>
              </a:r>
            </a:p>
          </p:txBody>
        </p:sp>
        <p:sp>
          <p:nvSpPr>
            <p:cNvPr id="30" name="淘宝店chenying0907出品 25">
              <a:extLst>
                <a:ext uri="{FF2B5EF4-FFF2-40B4-BE49-F238E27FC236}">
                  <a16:creationId xmlns:a16="http://schemas.microsoft.com/office/drawing/2014/main" id="{01F559ED-39AB-4D82-BE34-67C33A253EFF}"/>
                </a:ext>
              </a:extLst>
            </p:cNvPr>
            <p:cNvSpPr/>
            <p:nvPr/>
          </p:nvSpPr>
          <p:spPr>
            <a:xfrm>
              <a:off x="6138281" y="2031690"/>
              <a:ext cx="1163522" cy="261862"/>
            </a:xfrm>
            <a:prstGeom prst="rect">
              <a:avLst/>
            </a:prstGeom>
          </p:spPr>
          <p:txBody>
            <a:bodyPr wrap="square" lIns="68555" tIns="34278" rIns="68555" bIns="34278">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31" name="淘宝店chenying0907出品 47">
              <a:extLst>
                <a:ext uri="{FF2B5EF4-FFF2-40B4-BE49-F238E27FC236}">
                  <a16:creationId xmlns:a16="http://schemas.microsoft.com/office/drawing/2014/main" id="{A1227FDC-FAA1-47C3-A7E3-3C4BDC989BB1}"/>
                </a:ext>
              </a:extLst>
            </p:cNvPr>
            <p:cNvSpPr>
              <a:spLocks noChangeArrowheads="1"/>
            </p:cNvSpPr>
            <p:nvPr/>
          </p:nvSpPr>
          <p:spPr bwMode="auto">
            <a:xfrm>
              <a:off x="6137766" y="2279655"/>
              <a:ext cx="2105686" cy="30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dirty="0">
                  <a:solidFill>
                    <a:schemeClr val="bg1"/>
                  </a:solidFill>
                  <a:sym typeface="微软雅黑" pitchFamily="34" charset="-122"/>
                </a:rPr>
                <a:t>在此录入上述图表的描述说明，在此录入上述图表的描述说明。</a:t>
              </a:r>
            </a:p>
          </p:txBody>
        </p:sp>
        <p:sp>
          <p:nvSpPr>
            <p:cNvPr id="32" name="淘宝店chenying0907出品 27">
              <a:extLst>
                <a:ext uri="{FF2B5EF4-FFF2-40B4-BE49-F238E27FC236}">
                  <a16:creationId xmlns:a16="http://schemas.microsoft.com/office/drawing/2014/main" id="{1776E10D-8BD8-4B55-8735-CEA7B1097A4F}"/>
                </a:ext>
              </a:extLst>
            </p:cNvPr>
            <p:cNvSpPr/>
            <p:nvPr/>
          </p:nvSpPr>
          <p:spPr>
            <a:xfrm>
              <a:off x="5544370" y="2679762"/>
              <a:ext cx="1163522" cy="261862"/>
            </a:xfrm>
            <a:prstGeom prst="rect">
              <a:avLst/>
            </a:prstGeom>
          </p:spPr>
          <p:txBody>
            <a:bodyPr wrap="square" lIns="68555" tIns="34278" rIns="68555" bIns="34278">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33" name="淘宝店chenying0907出品 47">
              <a:extLst>
                <a:ext uri="{FF2B5EF4-FFF2-40B4-BE49-F238E27FC236}">
                  <a16:creationId xmlns:a16="http://schemas.microsoft.com/office/drawing/2014/main" id="{8664D236-87D1-4BD6-BC0B-982B7706BB4B}"/>
                </a:ext>
              </a:extLst>
            </p:cNvPr>
            <p:cNvSpPr>
              <a:spLocks noChangeArrowheads="1"/>
            </p:cNvSpPr>
            <p:nvPr/>
          </p:nvSpPr>
          <p:spPr bwMode="auto">
            <a:xfrm>
              <a:off x="5543854" y="2927727"/>
              <a:ext cx="2105686" cy="30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dirty="0">
                  <a:solidFill>
                    <a:schemeClr val="bg1"/>
                  </a:solidFill>
                  <a:sym typeface="微软雅黑" pitchFamily="34" charset="-122"/>
                </a:rPr>
                <a:t>在此录入上述图表的描述说明，在此录入上述图表的描述说明。</a:t>
              </a:r>
            </a:p>
          </p:txBody>
        </p:sp>
        <p:sp>
          <p:nvSpPr>
            <p:cNvPr id="34" name="淘宝店chenying0907出品 29">
              <a:extLst>
                <a:ext uri="{FF2B5EF4-FFF2-40B4-BE49-F238E27FC236}">
                  <a16:creationId xmlns:a16="http://schemas.microsoft.com/office/drawing/2014/main" id="{F5D9BF40-46B7-48C3-B546-5099DB706A5C}"/>
                </a:ext>
              </a:extLst>
            </p:cNvPr>
            <p:cNvSpPr/>
            <p:nvPr/>
          </p:nvSpPr>
          <p:spPr>
            <a:xfrm>
              <a:off x="6084290" y="3435846"/>
              <a:ext cx="1163522" cy="261862"/>
            </a:xfrm>
            <a:prstGeom prst="rect">
              <a:avLst/>
            </a:prstGeom>
          </p:spPr>
          <p:txBody>
            <a:bodyPr wrap="square" lIns="68555" tIns="34278" rIns="68555" bIns="34278">
              <a:spAutoFit/>
            </a:bodyPr>
            <a:lstStyle/>
            <a:p>
              <a:r>
                <a:rPr lang="zh-CN" altLang="en-US" sz="2000" b="1" dirty="0">
                  <a:solidFill>
                    <a:schemeClr val="bg1"/>
                  </a:solidFill>
                  <a:latin typeface="微软雅黑" pitchFamily="34" charset="-122"/>
                  <a:ea typeface="微软雅黑" pitchFamily="34" charset="-122"/>
                </a:rPr>
                <a:t>添加标题</a:t>
              </a:r>
              <a:endParaRPr lang="en-US" altLang="zh-CN" sz="2000" b="1" dirty="0">
                <a:solidFill>
                  <a:schemeClr val="bg1"/>
                </a:solidFill>
                <a:latin typeface="微软雅黑" pitchFamily="34" charset="-122"/>
                <a:ea typeface="微软雅黑" pitchFamily="34" charset="-122"/>
              </a:endParaRPr>
            </a:p>
          </p:txBody>
        </p:sp>
        <p:sp>
          <p:nvSpPr>
            <p:cNvPr id="35" name="淘宝店chenying0907出品 47">
              <a:extLst>
                <a:ext uri="{FF2B5EF4-FFF2-40B4-BE49-F238E27FC236}">
                  <a16:creationId xmlns:a16="http://schemas.microsoft.com/office/drawing/2014/main" id="{7C8AB179-E6B6-4F3B-A044-E74A5E5E7FB5}"/>
                </a:ext>
              </a:extLst>
            </p:cNvPr>
            <p:cNvSpPr>
              <a:spLocks noChangeArrowheads="1"/>
            </p:cNvSpPr>
            <p:nvPr/>
          </p:nvSpPr>
          <p:spPr bwMode="auto">
            <a:xfrm>
              <a:off x="6083774" y="3694828"/>
              <a:ext cx="2105686" cy="30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00" dirty="0">
                  <a:solidFill>
                    <a:schemeClr val="bg1"/>
                  </a:solidFill>
                  <a:sym typeface="微软雅黑" pitchFamily="34" charset="-122"/>
                </a:rPr>
                <a:t>在此录入上述图表的描述说明，在此录入上述图表的描述说明。</a:t>
              </a:r>
            </a:p>
          </p:txBody>
        </p:sp>
      </p:grpSp>
    </p:spTree>
    <p:extLst>
      <p:ext uri="{BB962C8B-B14F-4D97-AF65-F5344CB8AC3E}">
        <p14:creationId xmlns:p14="http://schemas.microsoft.com/office/powerpoint/2010/main" val="328824929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9" name="_color1">
            <a:extLst>
              <a:ext uri="{FF2B5EF4-FFF2-40B4-BE49-F238E27FC236}">
                <a16:creationId xmlns:a16="http://schemas.microsoft.com/office/drawing/2014/main" id="{D5846A57-225A-4B58-A045-6E5B99F4B2E9}"/>
              </a:ext>
            </a:extLst>
          </p:cNvPr>
          <p:cNvSpPr>
            <a:spLocks/>
          </p:cNvSpPr>
          <p:nvPr/>
        </p:nvSpPr>
        <p:spPr bwMode="gray">
          <a:xfrm>
            <a:off x="3286739" y="4643403"/>
            <a:ext cx="1328933" cy="869035"/>
          </a:xfrm>
          <a:custGeom>
            <a:avLst/>
            <a:gdLst/>
            <a:ahLst/>
            <a:cxnLst>
              <a:cxn ang="0">
                <a:pos x="367" y="174"/>
              </a:cxn>
              <a:cxn ang="0">
                <a:pos x="67" y="0"/>
              </a:cxn>
              <a:cxn ang="0">
                <a:pos x="42" y="36"/>
              </a:cxn>
              <a:cxn ang="0">
                <a:pos x="0" y="39"/>
              </a:cxn>
              <a:cxn ang="0">
                <a:pos x="367" y="252"/>
              </a:cxn>
              <a:cxn ang="0">
                <a:pos x="385" y="214"/>
              </a:cxn>
              <a:cxn ang="0">
                <a:pos x="367" y="174"/>
              </a:cxn>
            </a:cxnLst>
            <a:rect l="0" t="0" r="r" b="b"/>
            <a:pathLst>
              <a:path w="385" h="252">
                <a:moveTo>
                  <a:pt x="367" y="174"/>
                </a:moveTo>
                <a:cubicBezTo>
                  <a:pt x="240" y="169"/>
                  <a:pt x="130" y="101"/>
                  <a:pt x="67" y="0"/>
                </a:cubicBezTo>
                <a:cubicBezTo>
                  <a:pt x="42" y="36"/>
                  <a:pt x="42" y="36"/>
                  <a:pt x="42" y="36"/>
                </a:cubicBezTo>
                <a:cubicBezTo>
                  <a:pt x="0" y="39"/>
                  <a:pt x="0" y="39"/>
                  <a:pt x="0" y="39"/>
                </a:cubicBezTo>
                <a:cubicBezTo>
                  <a:pt x="76" y="163"/>
                  <a:pt x="212" y="247"/>
                  <a:pt x="367" y="252"/>
                </a:cubicBezTo>
                <a:cubicBezTo>
                  <a:pt x="385" y="214"/>
                  <a:pt x="385" y="214"/>
                  <a:pt x="385" y="214"/>
                </a:cubicBezTo>
                <a:lnTo>
                  <a:pt x="367" y="174"/>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0" name="_color1">
            <a:extLst>
              <a:ext uri="{FF2B5EF4-FFF2-40B4-BE49-F238E27FC236}">
                <a16:creationId xmlns:a16="http://schemas.microsoft.com/office/drawing/2014/main" id="{BF33A185-2788-44BF-AB1B-F4945278EA3D}"/>
              </a:ext>
            </a:extLst>
          </p:cNvPr>
          <p:cNvSpPr>
            <a:spLocks/>
          </p:cNvSpPr>
          <p:nvPr/>
        </p:nvSpPr>
        <p:spPr bwMode="gray">
          <a:xfrm>
            <a:off x="3273146" y="2363698"/>
            <a:ext cx="1270518" cy="858810"/>
          </a:xfrm>
          <a:custGeom>
            <a:avLst/>
            <a:gdLst/>
            <a:ahLst/>
            <a:cxnLst>
              <a:cxn ang="0">
                <a:pos x="68" y="249"/>
              </a:cxn>
              <a:cxn ang="0">
                <a:pos x="368" y="78"/>
              </a:cxn>
              <a:cxn ang="0">
                <a:pos x="350" y="39"/>
              </a:cxn>
              <a:cxn ang="0">
                <a:pos x="368" y="0"/>
              </a:cxn>
              <a:cxn ang="0">
                <a:pos x="0" y="211"/>
              </a:cxn>
              <a:cxn ang="0">
                <a:pos x="25" y="245"/>
              </a:cxn>
              <a:cxn ang="0">
                <a:pos x="68" y="249"/>
              </a:cxn>
            </a:cxnLst>
            <a:rect l="0" t="0" r="r" b="b"/>
            <a:pathLst>
              <a:path w="368" h="249">
                <a:moveTo>
                  <a:pt x="68" y="249"/>
                </a:moveTo>
                <a:cubicBezTo>
                  <a:pt x="132" y="149"/>
                  <a:pt x="242" y="82"/>
                  <a:pt x="368" y="78"/>
                </a:cubicBezTo>
                <a:cubicBezTo>
                  <a:pt x="350" y="39"/>
                  <a:pt x="350" y="39"/>
                  <a:pt x="350" y="39"/>
                </a:cubicBezTo>
                <a:cubicBezTo>
                  <a:pt x="368" y="0"/>
                  <a:pt x="368" y="0"/>
                  <a:pt x="368" y="0"/>
                </a:cubicBezTo>
                <a:cubicBezTo>
                  <a:pt x="212" y="4"/>
                  <a:pt x="77" y="87"/>
                  <a:pt x="0" y="211"/>
                </a:cubicBezTo>
                <a:cubicBezTo>
                  <a:pt x="25" y="245"/>
                  <a:pt x="25" y="245"/>
                  <a:pt x="25" y="245"/>
                </a:cubicBezTo>
                <a:lnTo>
                  <a:pt x="68" y="249"/>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1" name="_color1">
            <a:extLst>
              <a:ext uri="{FF2B5EF4-FFF2-40B4-BE49-F238E27FC236}">
                <a16:creationId xmlns:a16="http://schemas.microsoft.com/office/drawing/2014/main" id="{CAFD6A69-3779-4621-80AB-4D8A11651E5A}"/>
              </a:ext>
            </a:extLst>
          </p:cNvPr>
          <p:cNvSpPr>
            <a:spLocks/>
          </p:cNvSpPr>
          <p:nvPr/>
        </p:nvSpPr>
        <p:spPr bwMode="gray">
          <a:xfrm>
            <a:off x="4563776" y="2365044"/>
            <a:ext cx="1327473" cy="871957"/>
          </a:xfrm>
          <a:custGeom>
            <a:avLst/>
            <a:gdLst/>
            <a:ahLst/>
            <a:cxnLst>
              <a:cxn ang="0">
                <a:pos x="19" y="78"/>
              </a:cxn>
              <a:cxn ang="0">
                <a:pos x="318" y="253"/>
              </a:cxn>
              <a:cxn ang="0">
                <a:pos x="343" y="216"/>
              </a:cxn>
              <a:cxn ang="0">
                <a:pos x="385" y="213"/>
              </a:cxn>
              <a:cxn ang="0">
                <a:pos x="18" y="0"/>
              </a:cxn>
              <a:cxn ang="0">
                <a:pos x="0" y="39"/>
              </a:cxn>
              <a:cxn ang="0">
                <a:pos x="19" y="78"/>
              </a:cxn>
            </a:cxnLst>
            <a:rect l="0" t="0" r="r" b="b"/>
            <a:pathLst>
              <a:path w="385" h="253">
                <a:moveTo>
                  <a:pt x="19" y="78"/>
                </a:moveTo>
                <a:cubicBezTo>
                  <a:pt x="145" y="83"/>
                  <a:pt x="255" y="151"/>
                  <a:pt x="318" y="253"/>
                </a:cubicBezTo>
                <a:cubicBezTo>
                  <a:pt x="343" y="216"/>
                  <a:pt x="343" y="216"/>
                  <a:pt x="343" y="216"/>
                </a:cubicBezTo>
                <a:cubicBezTo>
                  <a:pt x="385" y="213"/>
                  <a:pt x="385" y="213"/>
                  <a:pt x="385" y="213"/>
                </a:cubicBezTo>
                <a:cubicBezTo>
                  <a:pt x="309" y="88"/>
                  <a:pt x="173" y="4"/>
                  <a:pt x="18" y="0"/>
                </a:cubicBezTo>
                <a:cubicBezTo>
                  <a:pt x="0" y="39"/>
                  <a:pt x="0" y="39"/>
                  <a:pt x="0" y="39"/>
                </a:cubicBezTo>
                <a:lnTo>
                  <a:pt x="19" y="78"/>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2" name="_color1">
            <a:extLst>
              <a:ext uri="{FF2B5EF4-FFF2-40B4-BE49-F238E27FC236}">
                <a16:creationId xmlns:a16="http://schemas.microsoft.com/office/drawing/2014/main" id="{33DEB680-19E3-4CAF-8A0B-6A06292DDE65}"/>
              </a:ext>
            </a:extLst>
          </p:cNvPr>
          <p:cNvSpPr>
            <a:spLocks/>
          </p:cNvSpPr>
          <p:nvPr/>
        </p:nvSpPr>
        <p:spPr bwMode="gray">
          <a:xfrm>
            <a:off x="3018779" y="3203736"/>
            <a:ext cx="420585" cy="1466407"/>
          </a:xfrm>
          <a:custGeom>
            <a:avLst/>
            <a:gdLst/>
            <a:ahLst/>
            <a:cxnLst>
              <a:cxn ang="0">
                <a:pos x="120" y="385"/>
              </a:cxn>
              <a:cxn ang="0">
                <a:pos x="78" y="213"/>
              </a:cxn>
              <a:cxn ang="0">
                <a:pos x="122" y="39"/>
              </a:cxn>
              <a:cxn ang="0">
                <a:pos x="79" y="35"/>
              </a:cxn>
              <a:cxn ang="0">
                <a:pos x="54" y="0"/>
              </a:cxn>
              <a:cxn ang="0">
                <a:pos x="0" y="213"/>
              </a:cxn>
              <a:cxn ang="0">
                <a:pos x="53" y="425"/>
              </a:cxn>
              <a:cxn ang="0">
                <a:pos x="95" y="421"/>
              </a:cxn>
              <a:cxn ang="0">
                <a:pos x="120" y="385"/>
              </a:cxn>
            </a:cxnLst>
            <a:rect l="0" t="0" r="r" b="b"/>
            <a:pathLst>
              <a:path w="122" h="425">
                <a:moveTo>
                  <a:pt x="120" y="385"/>
                </a:moveTo>
                <a:cubicBezTo>
                  <a:pt x="93" y="334"/>
                  <a:pt x="78" y="275"/>
                  <a:pt x="78" y="213"/>
                </a:cubicBezTo>
                <a:cubicBezTo>
                  <a:pt x="78" y="150"/>
                  <a:pt x="94" y="91"/>
                  <a:pt x="122" y="39"/>
                </a:cubicBezTo>
                <a:cubicBezTo>
                  <a:pt x="79" y="35"/>
                  <a:pt x="79" y="35"/>
                  <a:pt x="79" y="35"/>
                </a:cubicBezTo>
                <a:cubicBezTo>
                  <a:pt x="54" y="0"/>
                  <a:pt x="54" y="0"/>
                  <a:pt x="54" y="0"/>
                </a:cubicBezTo>
                <a:cubicBezTo>
                  <a:pt x="19" y="64"/>
                  <a:pt x="0" y="136"/>
                  <a:pt x="0" y="213"/>
                </a:cubicBezTo>
                <a:cubicBezTo>
                  <a:pt x="0" y="290"/>
                  <a:pt x="19" y="362"/>
                  <a:pt x="53" y="425"/>
                </a:cubicBezTo>
                <a:cubicBezTo>
                  <a:pt x="95" y="421"/>
                  <a:pt x="95" y="421"/>
                  <a:pt x="95" y="421"/>
                </a:cubicBezTo>
                <a:lnTo>
                  <a:pt x="120" y="385"/>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3" name="_color1">
            <a:extLst>
              <a:ext uri="{FF2B5EF4-FFF2-40B4-BE49-F238E27FC236}">
                <a16:creationId xmlns:a16="http://schemas.microsoft.com/office/drawing/2014/main" id="{EDA2325D-F322-4CFB-8046-2B705E311C7A}"/>
              </a:ext>
            </a:extLst>
          </p:cNvPr>
          <p:cNvSpPr>
            <a:spLocks/>
          </p:cNvSpPr>
          <p:nvPr/>
        </p:nvSpPr>
        <p:spPr bwMode="gray">
          <a:xfrm>
            <a:off x="4717686" y="4653625"/>
            <a:ext cx="1266138" cy="858810"/>
          </a:xfrm>
          <a:custGeom>
            <a:avLst/>
            <a:gdLst/>
            <a:ahLst/>
            <a:cxnLst>
              <a:cxn ang="0">
                <a:pos x="299" y="0"/>
              </a:cxn>
              <a:cxn ang="0">
                <a:pos x="0" y="171"/>
              </a:cxn>
              <a:cxn ang="0">
                <a:pos x="18" y="211"/>
              </a:cxn>
              <a:cxn ang="0">
                <a:pos x="0" y="249"/>
              </a:cxn>
              <a:cxn ang="0">
                <a:pos x="367" y="39"/>
              </a:cxn>
              <a:cxn ang="0">
                <a:pos x="342" y="4"/>
              </a:cxn>
              <a:cxn ang="0">
                <a:pos x="299" y="0"/>
              </a:cxn>
            </a:cxnLst>
            <a:rect l="0" t="0" r="r" b="b"/>
            <a:pathLst>
              <a:path w="367" h="249">
                <a:moveTo>
                  <a:pt x="299" y="0"/>
                </a:moveTo>
                <a:cubicBezTo>
                  <a:pt x="236" y="100"/>
                  <a:pt x="126" y="167"/>
                  <a:pt x="0" y="171"/>
                </a:cubicBezTo>
                <a:cubicBezTo>
                  <a:pt x="18" y="211"/>
                  <a:pt x="18" y="211"/>
                  <a:pt x="18" y="211"/>
                </a:cubicBezTo>
                <a:cubicBezTo>
                  <a:pt x="0" y="249"/>
                  <a:pt x="0" y="249"/>
                  <a:pt x="0" y="249"/>
                </a:cubicBezTo>
                <a:cubicBezTo>
                  <a:pt x="155" y="245"/>
                  <a:pt x="290" y="162"/>
                  <a:pt x="367" y="39"/>
                </a:cubicBezTo>
                <a:cubicBezTo>
                  <a:pt x="342" y="4"/>
                  <a:pt x="342" y="4"/>
                  <a:pt x="342" y="4"/>
                </a:cubicBezTo>
                <a:lnTo>
                  <a:pt x="299" y="0"/>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5" name="_color1">
            <a:extLst>
              <a:ext uri="{FF2B5EF4-FFF2-40B4-BE49-F238E27FC236}">
                <a16:creationId xmlns:a16="http://schemas.microsoft.com/office/drawing/2014/main" id="{23C0152A-9DCD-4BE0-9803-BD22ECC026EA}"/>
              </a:ext>
            </a:extLst>
          </p:cNvPr>
          <p:cNvSpPr>
            <a:spLocks/>
          </p:cNvSpPr>
          <p:nvPr/>
        </p:nvSpPr>
        <p:spPr bwMode="gray">
          <a:xfrm>
            <a:off x="6233255" y="2364745"/>
            <a:ext cx="1327472" cy="869035"/>
          </a:xfrm>
          <a:custGeom>
            <a:avLst/>
            <a:gdLst/>
            <a:ahLst/>
            <a:cxnLst>
              <a:cxn ang="0">
                <a:pos x="367" y="0"/>
              </a:cxn>
              <a:cxn ang="0">
                <a:pos x="0" y="213"/>
              </a:cxn>
              <a:cxn ang="0">
                <a:pos x="41" y="216"/>
              </a:cxn>
              <a:cxn ang="0">
                <a:pos x="67" y="252"/>
              </a:cxn>
              <a:cxn ang="0">
                <a:pos x="367" y="78"/>
              </a:cxn>
              <a:cxn ang="0">
                <a:pos x="385" y="40"/>
              </a:cxn>
              <a:cxn ang="0">
                <a:pos x="367" y="0"/>
              </a:cxn>
            </a:cxnLst>
            <a:rect l="0" t="0" r="r" b="b"/>
            <a:pathLst>
              <a:path w="385" h="252">
                <a:moveTo>
                  <a:pt x="367" y="0"/>
                </a:moveTo>
                <a:cubicBezTo>
                  <a:pt x="211" y="4"/>
                  <a:pt x="76" y="88"/>
                  <a:pt x="0" y="213"/>
                </a:cubicBezTo>
                <a:cubicBezTo>
                  <a:pt x="41" y="216"/>
                  <a:pt x="41" y="216"/>
                  <a:pt x="41" y="216"/>
                </a:cubicBezTo>
                <a:cubicBezTo>
                  <a:pt x="67" y="252"/>
                  <a:pt x="67" y="252"/>
                  <a:pt x="67" y="252"/>
                </a:cubicBezTo>
                <a:cubicBezTo>
                  <a:pt x="130" y="151"/>
                  <a:pt x="240" y="82"/>
                  <a:pt x="367" y="78"/>
                </a:cubicBezTo>
                <a:cubicBezTo>
                  <a:pt x="385" y="40"/>
                  <a:pt x="385" y="40"/>
                  <a:pt x="385" y="40"/>
                </a:cubicBezTo>
                <a:lnTo>
                  <a:pt x="367" y="0"/>
                </a:lnTo>
                <a:close/>
              </a:path>
            </a:pathLst>
          </a:custGeom>
          <a:solidFill>
            <a:srgbClr val="009DE7"/>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8" name="_color1">
            <a:extLst>
              <a:ext uri="{FF2B5EF4-FFF2-40B4-BE49-F238E27FC236}">
                <a16:creationId xmlns:a16="http://schemas.microsoft.com/office/drawing/2014/main" id="{EDF80549-2E24-4337-AF36-B87A00CC93BE}"/>
              </a:ext>
            </a:extLst>
          </p:cNvPr>
          <p:cNvSpPr>
            <a:spLocks/>
          </p:cNvSpPr>
          <p:nvPr/>
        </p:nvSpPr>
        <p:spPr bwMode="gray">
          <a:xfrm>
            <a:off x="7640008" y="2363694"/>
            <a:ext cx="1270519" cy="858812"/>
          </a:xfrm>
          <a:custGeom>
            <a:avLst/>
            <a:gdLst/>
            <a:ahLst/>
            <a:cxnLst>
              <a:cxn ang="0">
                <a:pos x="368" y="211"/>
              </a:cxn>
              <a:cxn ang="0">
                <a:pos x="0" y="0"/>
              </a:cxn>
              <a:cxn ang="0">
                <a:pos x="18" y="40"/>
              </a:cxn>
              <a:cxn ang="0">
                <a:pos x="0" y="78"/>
              </a:cxn>
              <a:cxn ang="0">
                <a:pos x="300" y="249"/>
              </a:cxn>
              <a:cxn ang="0">
                <a:pos x="343" y="245"/>
              </a:cxn>
              <a:cxn ang="0">
                <a:pos x="368" y="211"/>
              </a:cxn>
            </a:cxnLst>
            <a:rect l="0" t="0" r="r" b="b"/>
            <a:pathLst>
              <a:path w="368" h="249">
                <a:moveTo>
                  <a:pt x="368" y="211"/>
                </a:moveTo>
                <a:cubicBezTo>
                  <a:pt x="291" y="87"/>
                  <a:pt x="155" y="4"/>
                  <a:pt x="0" y="0"/>
                </a:cubicBezTo>
                <a:cubicBezTo>
                  <a:pt x="18" y="40"/>
                  <a:pt x="18" y="40"/>
                  <a:pt x="18" y="40"/>
                </a:cubicBezTo>
                <a:cubicBezTo>
                  <a:pt x="0" y="78"/>
                  <a:pt x="0" y="78"/>
                  <a:pt x="0" y="78"/>
                </a:cubicBezTo>
                <a:cubicBezTo>
                  <a:pt x="126" y="82"/>
                  <a:pt x="236" y="149"/>
                  <a:pt x="300" y="249"/>
                </a:cubicBezTo>
                <a:cubicBezTo>
                  <a:pt x="343" y="245"/>
                  <a:pt x="343" y="245"/>
                  <a:pt x="343" y="245"/>
                </a:cubicBezTo>
                <a:lnTo>
                  <a:pt x="368" y="211"/>
                </a:lnTo>
                <a:close/>
              </a:path>
            </a:pathLst>
          </a:custGeom>
          <a:solidFill>
            <a:srgbClr val="009DE7"/>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19" name="_color1">
            <a:extLst>
              <a:ext uri="{FF2B5EF4-FFF2-40B4-BE49-F238E27FC236}">
                <a16:creationId xmlns:a16="http://schemas.microsoft.com/office/drawing/2014/main" id="{E213E460-6C1C-4806-AF52-292703EF6B45}"/>
              </a:ext>
            </a:extLst>
          </p:cNvPr>
          <p:cNvSpPr>
            <a:spLocks/>
          </p:cNvSpPr>
          <p:nvPr/>
        </p:nvSpPr>
        <p:spPr bwMode="gray">
          <a:xfrm>
            <a:off x="6236472" y="4653625"/>
            <a:ext cx="1273439" cy="858810"/>
          </a:xfrm>
          <a:custGeom>
            <a:avLst/>
            <a:gdLst/>
            <a:ahLst/>
            <a:cxnLst>
              <a:cxn ang="0">
                <a:pos x="369" y="171"/>
              </a:cxn>
              <a:cxn ang="0">
                <a:pos x="68" y="0"/>
              </a:cxn>
              <a:cxn ang="0">
                <a:pos x="26" y="4"/>
              </a:cxn>
              <a:cxn ang="0">
                <a:pos x="0" y="39"/>
              </a:cxn>
              <a:cxn ang="0">
                <a:pos x="368" y="249"/>
              </a:cxn>
              <a:cxn ang="0">
                <a:pos x="351" y="211"/>
              </a:cxn>
              <a:cxn ang="0">
                <a:pos x="369" y="171"/>
              </a:cxn>
            </a:cxnLst>
            <a:rect l="0" t="0" r="r" b="b"/>
            <a:pathLst>
              <a:path w="369" h="249">
                <a:moveTo>
                  <a:pt x="369" y="171"/>
                </a:moveTo>
                <a:cubicBezTo>
                  <a:pt x="242" y="167"/>
                  <a:pt x="132" y="100"/>
                  <a:pt x="68" y="0"/>
                </a:cubicBezTo>
                <a:cubicBezTo>
                  <a:pt x="26" y="4"/>
                  <a:pt x="26" y="4"/>
                  <a:pt x="26" y="4"/>
                </a:cubicBezTo>
                <a:cubicBezTo>
                  <a:pt x="0" y="39"/>
                  <a:pt x="0" y="39"/>
                  <a:pt x="0" y="39"/>
                </a:cubicBezTo>
                <a:cubicBezTo>
                  <a:pt x="78" y="162"/>
                  <a:pt x="213" y="245"/>
                  <a:pt x="368" y="249"/>
                </a:cubicBezTo>
                <a:cubicBezTo>
                  <a:pt x="351" y="211"/>
                  <a:pt x="351" y="211"/>
                  <a:pt x="351" y="211"/>
                </a:cubicBezTo>
                <a:lnTo>
                  <a:pt x="369" y="171"/>
                </a:lnTo>
                <a:close/>
              </a:path>
            </a:pathLst>
          </a:custGeom>
          <a:solidFill>
            <a:srgbClr val="009DE7"/>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20" name="_color1">
            <a:extLst>
              <a:ext uri="{FF2B5EF4-FFF2-40B4-BE49-F238E27FC236}">
                <a16:creationId xmlns:a16="http://schemas.microsoft.com/office/drawing/2014/main" id="{B0203CDD-3A56-4288-B4A7-3DC9479808A4}"/>
              </a:ext>
            </a:extLst>
          </p:cNvPr>
          <p:cNvSpPr>
            <a:spLocks/>
          </p:cNvSpPr>
          <p:nvPr/>
        </p:nvSpPr>
        <p:spPr bwMode="gray">
          <a:xfrm>
            <a:off x="7568000" y="4643403"/>
            <a:ext cx="1324552" cy="869035"/>
          </a:xfrm>
          <a:custGeom>
            <a:avLst/>
            <a:gdLst/>
            <a:ahLst/>
            <a:cxnLst>
              <a:cxn ang="0">
                <a:pos x="316" y="0"/>
              </a:cxn>
              <a:cxn ang="0">
                <a:pos x="18" y="174"/>
              </a:cxn>
              <a:cxn ang="0">
                <a:pos x="0" y="214"/>
              </a:cxn>
              <a:cxn ang="0">
                <a:pos x="18" y="252"/>
              </a:cxn>
              <a:cxn ang="0">
                <a:pos x="384" y="39"/>
              </a:cxn>
              <a:cxn ang="0">
                <a:pos x="342" y="36"/>
              </a:cxn>
              <a:cxn ang="0">
                <a:pos x="316" y="0"/>
              </a:cxn>
            </a:cxnLst>
            <a:rect l="0" t="0" r="r" b="b"/>
            <a:pathLst>
              <a:path w="384" h="252">
                <a:moveTo>
                  <a:pt x="316" y="0"/>
                </a:moveTo>
                <a:cubicBezTo>
                  <a:pt x="254" y="101"/>
                  <a:pt x="144" y="169"/>
                  <a:pt x="18" y="174"/>
                </a:cubicBezTo>
                <a:cubicBezTo>
                  <a:pt x="0" y="214"/>
                  <a:pt x="0" y="214"/>
                  <a:pt x="0" y="214"/>
                </a:cubicBezTo>
                <a:cubicBezTo>
                  <a:pt x="18" y="252"/>
                  <a:pt x="18" y="252"/>
                  <a:pt x="18" y="252"/>
                </a:cubicBezTo>
                <a:cubicBezTo>
                  <a:pt x="173" y="247"/>
                  <a:pt x="307" y="163"/>
                  <a:pt x="384" y="39"/>
                </a:cubicBezTo>
                <a:cubicBezTo>
                  <a:pt x="342" y="36"/>
                  <a:pt x="342" y="36"/>
                  <a:pt x="342" y="36"/>
                </a:cubicBezTo>
                <a:lnTo>
                  <a:pt x="316" y="0"/>
                </a:lnTo>
                <a:close/>
              </a:path>
            </a:pathLst>
          </a:custGeom>
          <a:solidFill>
            <a:srgbClr val="009DE7"/>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21" name="_color1">
            <a:extLst>
              <a:ext uri="{FF2B5EF4-FFF2-40B4-BE49-F238E27FC236}">
                <a16:creationId xmlns:a16="http://schemas.microsoft.com/office/drawing/2014/main" id="{7F9605DD-DECC-409F-BBF6-862658667C7B}"/>
              </a:ext>
            </a:extLst>
          </p:cNvPr>
          <p:cNvSpPr>
            <a:spLocks/>
          </p:cNvSpPr>
          <p:nvPr/>
        </p:nvSpPr>
        <p:spPr bwMode="gray">
          <a:xfrm>
            <a:off x="8720128" y="3208114"/>
            <a:ext cx="420585" cy="1462024"/>
          </a:xfrm>
          <a:custGeom>
            <a:avLst/>
            <a:gdLst/>
            <a:ahLst/>
            <a:cxnLst>
              <a:cxn ang="0">
                <a:pos x="69" y="424"/>
              </a:cxn>
              <a:cxn ang="0">
                <a:pos x="122" y="212"/>
              </a:cxn>
              <a:cxn ang="0">
                <a:pos x="68" y="0"/>
              </a:cxn>
              <a:cxn ang="0">
                <a:pos x="43" y="34"/>
              </a:cxn>
              <a:cxn ang="0">
                <a:pos x="0" y="38"/>
              </a:cxn>
              <a:cxn ang="0">
                <a:pos x="44" y="212"/>
              </a:cxn>
              <a:cxn ang="0">
                <a:pos x="2" y="384"/>
              </a:cxn>
              <a:cxn ang="0">
                <a:pos x="27" y="420"/>
              </a:cxn>
              <a:cxn ang="0">
                <a:pos x="69" y="424"/>
              </a:cxn>
            </a:cxnLst>
            <a:rect l="0" t="0" r="r" b="b"/>
            <a:pathLst>
              <a:path w="122" h="424">
                <a:moveTo>
                  <a:pt x="69" y="424"/>
                </a:moveTo>
                <a:cubicBezTo>
                  <a:pt x="103" y="361"/>
                  <a:pt x="122" y="289"/>
                  <a:pt x="122" y="212"/>
                </a:cubicBezTo>
                <a:cubicBezTo>
                  <a:pt x="122" y="135"/>
                  <a:pt x="102" y="63"/>
                  <a:pt x="68" y="0"/>
                </a:cubicBezTo>
                <a:cubicBezTo>
                  <a:pt x="43" y="34"/>
                  <a:pt x="43" y="34"/>
                  <a:pt x="43" y="34"/>
                </a:cubicBezTo>
                <a:cubicBezTo>
                  <a:pt x="0" y="38"/>
                  <a:pt x="0" y="38"/>
                  <a:pt x="0" y="38"/>
                </a:cubicBezTo>
                <a:cubicBezTo>
                  <a:pt x="28" y="90"/>
                  <a:pt x="44" y="149"/>
                  <a:pt x="44" y="212"/>
                </a:cubicBezTo>
                <a:cubicBezTo>
                  <a:pt x="44" y="274"/>
                  <a:pt x="29" y="333"/>
                  <a:pt x="2" y="384"/>
                </a:cubicBezTo>
                <a:cubicBezTo>
                  <a:pt x="27" y="420"/>
                  <a:pt x="27" y="420"/>
                  <a:pt x="27" y="420"/>
                </a:cubicBezTo>
                <a:lnTo>
                  <a:pt x="69" y="424"/>
                </a:lnTo>
                <a:close/>
              </a:path>
            </a:pathLst>
          </a:custGeom>
          <a:solidFill>
            <a:srgbClr val="009DE7"/>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22" name="_color1">
            <a:extLst>
              <a:ext uri="{FF2B5EF4-FFF2-40B4-BE49-F238E27FC236}">
                <a16:creationId xmlns:a16="http://schemas.microsoft.com/office/drawing/2014/main" id="{7A55C578-0063-490E-8B7B-A3C34D679A08}"/>
              </a:ext>
            </a:extLst>
          </p:cNvPr>
          <p:cNvSpPr>
            <a:spLocks/>
          </p:cNvSpPr>
          <p:nvPr/>
        </p:nvSpPr>
        <p:spPr bwMode="gray">
          <a:xfrm>
            <a:off x="5822727" y="3214709"/>
            <a:ext cx="565162" cy="1463483"/>
          </a:xfrm>
          <a:custGeom>
            <a:avLst/>
            <a:gdLst/>
            <a:ahLst/>
            <a:cxnLst>
              <a:cxn ang="0">
                <a:pos x="164" y="385"/>
              </a:cxn>
              <a:cxn ang="0">
                <a:pos x="120" y="210"/>
              </a:cxn>
              <a:cxn ang="0">
                <a:pos x="81" y="28"/>
              </a:cxn>
              <a:cxn ang="0">
                <a:pos x="67" y="0"/>
              </a:cxn>
              <a:cxn ang="0">
                <a:pos x="26" y="3"/>
              </a:cxn>
              <a:cxn ang="0">
                <a:pos x="0" y="40"/>
              </a:cxn>
              <a:cxn ang="0">
                <a:pos x="42" y="210"/>
              </a:cxn>
              <a:cxn ang="0">
                <a:pos x="81" y="393"/>
              </a:cxn>
              <a:cxn ang="0">
                <a:pos x="96" y="424"/>
              </a:cxn>
              <a:cxn ang="0">
                <a:pos x="122" y="389"/>
              </a:cxn>
              <a:cxn ang="0">
                <a:pos x="164" y="385"/>
              </a:cxn>
            </a:cxnLst>
            <a:rect l="0" t="0" r="r" b="b"/>
            <a:pathLst>
              <a:path w="164" h="424">
                <a:moveTo>
                  <a:pt x="164" y="385"/>
                </a:moveTo>
                <a:cubicBezTo>
                  <a:pt x="136" y="333"/>
                  <a:pt x="120" y="274"/>
                  <a:pt x="120" y="210"/>
                </a:cubicBezTo>
                <a:cubicBezTo>
                  <a:pt x="120" y="145"/>
                  <a:pt x="106" y="83"/>
                  <a:pt x="81" y="28"/>
                </a:cubicBezTo>
                <a:cubicBezTo>
                  <a:pt x="77" y="18"/>
                  <a:pt x="72" y="9"/>
                  <a:pt x="67" y="0"/>
                </a:cubicBezTo>
                <a:cubicBezTo>
                  <a:pt x="26" y="3"/>
                  <a:pt x="26" y="3"/>
                  <a:pt x="26" y="3"/>
                </a:cubicBezTo>
                <a:cubicBezTo>
                  <a:pt x="0" y="40"/>
                  <a:pt x="0" y="40"/>
                  <a:pt x="0" y="40"/>
                </a:cubicBezTo>
                <a:cubicBezTo>
                  <a:pt x="27" y="91"/>
                  <a:pt x="42" y="149"/>
                  <a:pt x="42" y="210"/>
                </a:cubicBezTo>
                <a:cubicBezTo>
                  <a:pt x="42" y="275"/>
                  <a:pt x="56" y="337"/>
                  <a:pt x="81" y="393"/>
                </a:cubicBezTo>
                <a:cubicBezTo>
                  <a:pt x="86" y="404"/>
                  <a:pt x="91" y="414"/>
                  <a:pt x="96" y="424"/>
                </a:cubicBezTo>
                <a:cubicBezTo>
                  <a:pt x="122" y="389"/>
                  <a:pt x="122" y="389"/>
                  <a:pt x="122" y="389"/>
                </a:cubicBezTo>
                <a:lnTo>
                  <a:pt x="164" y="385"/>
                </a:lnTo>
                <a:close/>
              </a:path>
            </a:pathLst>
          </a:custGeom>
          <a:solidFill>
            <a:srgbClr val="009DE7"/>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prstTxWarp prst="textNoShape">
              <a:avLst/>
            </a:prstTxWarp>
          </a:bodyPr>
          <a:lstStyle/>
          <a:p>
            <a:pPr algn="ctr" defTabSz="914354" fontAlgn="base">
              <a:spcBef>
                <a:spcPct val="0"/>
              </a:spcBef>
              <a:spcAft>
                <a:spcPct val="0"/>
              </a:spcAft>
              <a:defRPr/>
            </a:pPr>
            <a:endParaRPr lang="de-DE" altLang="zh-CN" sz="1467" kern="0">
              <a:solidFill>
                <a:schemeClr val="bg1"/>
              </a:solidFill>
              <a:effectLst>
                <a:outerShdw blurRad="38100" dist="38100" dir="2700000" algn="tl">
                  <a:srgbClr val="000000">
                    <a:alpha val="43137"/>
                  </a:srgbClr>
                </a:outerShdw>
              </a:effectLst>
              <a:latin typeface="微软雅黑" pitchFamily="34" charset="-122"/>
            </a:endParaRPr>
          </a:p>
        </p:txBody>
      </p:sp>
      <p:sp>
        <p:nvSpPr>
          <p:cNvPr id="23" name="TextBox 64">
            <a:extLst>
              <a:ext uri="{FF2B5EF4-FFF2-40B4-BE49-F238E27FC236}">
                <a16:creationId xmlns:a16="http://schemas.microsoft.com/office/drawing/2014/main" id="{00FD8686-350F-4BA9-9CAE-21C0B499C0F6}"/>
              </a:ext>
            </a:extLst>
          </p:cNvPr>
          <p:cNvSpPr txBox="1"/>
          <p:nvPr/>
        </p:nvSpPr>
        <p:spPr>
          <a:xfrm>
            <a:off x="3276292" y="3619866"/>
            <a:ext cx="2637226" cy="738678"/>
          </a:xfrm>
          <a:prstGeom prst="rect">
            <a:avLst/>
          </a:prstGeom>
          <a:noFill/>
        </p:spPr>
        <p:txBody>
          <a:bodyPr wrap="square" lIns="121933" tIns="60967" rIns="121933" bIns="60967" rtlCol="0">
            <a:spAutoFit/>
          </a:bodyPr>
          <a:lstStyle/>
          <a:p>
            <a:pPr algn="ctr" defTabSz="914354"/>
            <a:r>
              <a:rPr lang="zh-CN" altLang="en-US" sz="4000" b="1" dirty="0">
                <a:solidFill>
                  <a:schemeClr val="bg1"/>
                </a:solidFill>
                <a:latin typeface="微软雅黑" pitchFamily="34" charset="-122"/>
                <a:ea typeface="微软雅黑" pitchFamily="34" charset="-122"/>
              </a:rPr>
              <a:t>关键字</a:t>
            </a:r>
          </a:p>
        </p:txBody>
      </p:sp>
      <p:sp>
        <p:nvSpPr>
          <p:cNvPr id="24" name="TextBox 65">
            <a:extLst>
              <a:ext uri="{FF2B5EF4-FFF2-40B4-BE49-F238E27FC236}">
                <a16:creationId xmlns:a16="http://schemas.microsoft.com/office/drawing/2014/main" id="{8FB67324-14FF-4A01-BFD7-B1DEB122BACB}"/>
              </a:ext>
            </a:extLst>
          </p:cNvPr>
          <p:cNvSpPr txBox="1"/>
          <p:nvPr/>
        </p:nvSpPr>
        <p:spPr>
          <a:xfrm>
            <a:off x="6366108" y="3560783"/>
            <a:ext cx="2638760" cy="738678"/>
          </a:xfrm>
          <a:prstGeom prst="rect">
            <a:avLst/>
          </a:prstGeom>
          <a:noFill/>
        </p:spPr>
        <p:txBody>
          <a:bodyPr wrap="square" lIns="121933" tIns="60967" rIns="121933" bIns="60967" rtlCol="0">
            <a:spAutoFit/>
          </a:bodyPr>
          <a:lstStyle/>
          <a:p>
            <a:pPr algn="ctr" defTabSz="914354"/>
            <a:r>
              <a:rPr lang="zh-CN" altLang="en-US" sz="4000" b="1" dirty="0">
                <a:solidFill>
                  <a:schemeClr val="bg1"/>
                </a:solidFill>
                <a:latin typeface="微软雅黑" pitchFamily="34" charset="-122"/>
                <a:ea typeface="微软雅黑" pitchFamily="34" charset="-122"/>
              </a:rPr>
              <a:t>关键字</a:t>
            </a:r>
          </a:p>
        </p:txBody>
      </p:sp>
      <p:sp>
        <p:nvSpPr>
          <p:cNvPr id="25" name="Text Box 40">
            <a:extLst>
              <a:ext uri="{FF2B5EF4-FFF2-40B4-BE49-F238E27FC236}">
                <a16:creationId xmlns:a16="http://schemas.microsoft.com/office/drawing/2014/main" id="{0B5E07D0-7C38-4DF6-B5E8-3344F5857FB5}"/>
              </a:ext>
            </a:extLst>
          </p:cNvPr>
          <p:cNvSpPr txBox="1">
            <a:spLocks noChangeArrowheads="1"/>
          </p:cNvSpPr>
          <p:nvPr/>
        </p:nvSpPr>
        <p:spPr bwMode="gray">
          <a:xfrm>
            <a:off x="1094854" y="5702767"/>
            <a:ext cx="3664834" cy="640189"/>
          </a:xfrm>
          <a:prstGeom prst="rect">
            <a:avLst/>
          </a:prstGeom>
          <a:noFill/>
          <a:ln w="9525">
            <a:noFill/>
            <a:miter lim="800000"/>
            <a:headEnd/>
            <a:tailEnd/>
          </a:ln>
        </p:spPr>
        <p:txBody>
          <a:bodyPr wrap="square" lIns="121933" tIns="60967" rIns="121933" bIns="60967">
            <a:spAutoFit/>
          </a:bodyPr>
          <a:lstStyle/>
          <a:p>
            <a:pPr defTabSz="914354">
              <a:lnSpc>
                <a:spcPct val="120000"/>
              </a:lnSpc>
              <a:defRPr/>
            </a:pPr>
            <a:r>
              <a:rPr lang="zh-CN" altLang="en-US" sz="1400" kern="0" dirty="0">
                <a:solidFill>
                  <a:schemeClr val="bg1"/>
                </a:solidFill>
                <a:latin typeface="微软雅黑" pitchFamily="34" charset="-122"/>
              </a:rPr>
              <a:t>单击此处输入文字单击此处输入文字</a:t>
            </a:r>
          </a:p>
          <a:p>
            <a:pPr defTabSz="914354">
              <a:lnSpc>
                <a:spcPct val="120000"/>
              </a:lnSpc>
              <a:defRPr/>
            </a:pPr>
            <a:r>
              <a:rPr lang="zh-CN" altLang="en-US" sz="1400" kern="0" dirty="0">
                <a:solidFill>
                  <a:schemeClr val="bg1"/>
                </a:solidFill>
                <a:latin typeface="微软雅黑" pitchFamily="34" charset="-122"/>
              </a:rPr>
              <a:t>单击此处输入文字单击此处输入文字</a:t>
            </a:r>
          </a:p>
        </p:txBody>
      </p:sp>
      <p:sp>
        <p:nvSpPr>
          <p:cNvPr id="26" name="Rectangle 11">
            <a:extLst>
              <a:ext uri="{FF2B5EF4-FFF2-40B4-BE49-F238E27FC236}">
                <a16:creationId xmlns:a16="http://schemas.microsoft.com/office/drawing/2014/main" id="{FA9A2553-6D65-4B95-9CFC-B8D6B90D38E9}"/>
              </a:ext>
            </a:extLst>
          </p:cNvPr>
          <p:cNvSpPr>
            <a:spLocks noChangeArrowheads="1"/>
          </p:cNvSpPr>
          <p:nvPr/>
        </p:nvSpPr>
        <p:spPr bwMode="gray">
          <a:xfrm>
            <a:off x="1193560" y="5217789"/>
            <a:ext cx="3024627" cy="434064"/>
          </a:xfrm>
          <a:prstGeom prst="rect">
            <a:avLst/>
          </a:prstGeom>
          <a:noFill/>
          <a:ln>
            <a:noFill/>
          </a:ln>
          <a:extLst/>
        </p:spPr>
        <p:txBody>
          <a:bodyPr lIns="0" tIns="0" rIns="0" bIns="0" anchor="ctr"/>
          <a:lstStyle/>
          <a:p>
            <a:pPr defTabSz="914354">
              <a:lnSpc>
                <a:spcPct val="120000"/>
              </a:lnSpc>
              <a:defRPr/>
            </a:pPr>
            <a:r>
              <a:rPr lang="zh-CN" altLang="en-US" b="1" kern="0" dirty="0">
                <a:solidFill>
                  <a:schemeClr val="bg1"/>
                </a:solidFill>
                <a:latin typeface="微软雅黑" pitchFamily="34" charset="-122"/>
                <a:ea typeface="微软雅黑" pitchFamily="34" charset="-122"/>
              </a:rPr>
              <a:t>输入小标题</a:t>
            </a:r>
          </a:p>
        </p:txBody>
      </p:sp>
      <p:sp>
        <p:nvSpPr>
          <p:cNvPr id="27" name="Text Box 40">
            <a:extLst>
              <a:ext uri="{FF2B5EF4-FFF2-40B4-BE49-F238E27FC236}">
                <a16:creationId xmlns:a16="http://schemas.microsoft.com/office/drawing/2014/main" id="{0B1B5FDA-9F04-495D-A740-7EFBE537792A}"/>
              </a:ext>
            </a:extLst>
          </p:cNvPr>
          <p:cNvSpPr txBox="1">
            <a:spLocks noChangeArrowheads="1"/>
          </p:cNvSpPr>
          <p:nvPr/>
        </p:nvSpPr>
        <p:spPr bwMode="gray">
          <a:xfrm>
            <a:off x="7672450" y="1699488"/>
            <a:ext cx="3639966" cy="640189"/>
          </a:xfrm>
          <a:prstGeom prst="rect">
            <a:avLst/>
          </a:prstGeom>
          <a:noFill/>
          <a:ln w="9525">
            <a:noFill/>
            <a:miter lim="800000"/>
            <a:headEnd/>
            <a:tailEnd/>
          </a:ln>
        </p:spPr>
        <p:txBody>
          <a:bodyPr wrap="square" lIns="121933" tIns="60967" rIns="121933" bIns="60967">
            <a:spAutoFit/>
          </a:bodyPr>
          <a:lstStyle/>
          <a:p>
            <a:pPr algn="r" defTabSz="914354">
              <a:lnSpc>
                <a:spcPct val="120000"/>
              </a:lnSpc>
              <a:defRPr/>
            </a:pPr>
            <a:r>
              <a:rPr lang="zh-CN" altLang="en-US" sz="1400" kern="0" dirty="0">
                <a:solidFill>
                  <a:schemeClr val="bg1"/>
                </a:solidFill>
                <a:latin typeface="微软雅黑" pitchFamily="34" charset="-122"/>
              </a:rPr>
              <a:t>单击此处输入文字单击此处输入文字</a:t>
            </a:r>
          </a:p>
          <a:p>
            <a:pPr algn="r" defTabSz="914354">
              <a:lnSpc>
                <a:spcPct val="120000"/>
              </a:lnSpc>
              <a:defRPr/>
            </a:pPr>
            <a:r>
              <a:rPr lang="zh-CN" altLang="en-US" sz="1400" kern="0" dirty="0">
                <a:solidFill>
                  <a:schemeClr val="bg1"/>
                </a:solidFill>
                <a:latin typeface="微软雅黑" pitchFamily="34" charset="-122"/>
              </a:rPr>
              <a:t>单击此处输入文字单击此处输入文字</a:t>
            </a:r>
          </a:p>
        </p:txBody>
      </p:sp>
      <p:sp>
        <p:nvSpPr>
          <p:cNvPr id="28" name="Rectangle 11">
            <a:extLst>
              <a:ext uri="{FF2B5EF4-FFF2-40B4-BE49-F238E27FC236}">
                <a16:creationId xmlns:a16="http://schemas.microsoft.com/office/drawing/2014/main" id="{717B1CEA-13EF-4183-847A-3789108F8167}"/>
              </a:ext>
            </a:extLst>
          </p:cNvPr>
          <p:cNvSpPr>
            <a:spLocks noChangeArrowheads="1"/>
          </p:cNvSpPr>
          <p:nvPr/>
        </p:nvSpPr>
        <p:spPr bwMode="gray">
          <a:xfrm>
            <a:off x="8144064" y="2301924"/>
            <a:ext cx="3024627" cy="434064"/>
          </a:xfrm>
          <a:prstGeom prst="rect">
            <a:avLst/>
          </a:prstGeom>
          <a:noFill/>
          <a:ln>
            <a:noFill/>
          </a:ln>
          <a:extLst/>
        </p:spPr>
        <p:txBody>
          <a:bodyPr lIns="0" tIns="0" rIns="0" bIns="0" anchor="ctr"/>
          <a:lstStyle/>
          <a:p>
            <a:pPr algn="r" defTabSz="914354">
              <a:lnSpc>
                <a:spcPct val="120000"/>
              </a:lnSpc>
              <a:defRPr/>
            </a:pPr>
            <a:r>
              <a:rPr lang="zh-CN" altLang="en-US" b="1" kern="0" dirty="0">
                <a:solidFill>
                  <a:schemeClr val="bg1"/>
                </a:solidFill>
                <a:latin typeface="微软雅黑" pitchFamily="34" charset="-122"/>
                <a:ea typeface="微软雅黑" pitchFamily="34" charset="-122"/>
              </a:rPr>
              <a:t>输入小标题</a:t>
            </a:r>
          </a:p>
        </p:txBody>
      </p:sp>
    </p:spTree>
    <p:extLst>
      <p:ext uri="{BB962C8B-B14F-4D97-AF65-F5344CB8AC3E}">
        <p14:creationId xmlns:p14="http://schemas.microsoft.com/office/powerpoint/2010/main" val="165235193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00"/>
                                        <p:tgtEl>
                                          <p:spTgt spid="15"/>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
                                        <p:tgtEl>
                                          <p:spTgt spid="18"/>
                                        </p:tgtEl>
                                      </p:cBhvr>
                                    </p:animEffect>
                                  </p:childTnLst>
                                </p:cTn>
                              </p:par>
                            </p:childTnLst>
                          </p:cTn>
                        </p:par>
                        <p:par>
                          <p:cTn id="16" fill="hold">
                            <p:stCondLst>
                              <p:cond delay="70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100"/>
                                        <p:tgtEl>
                                          <p:spTgt spid="21"/>
                                        </p:tgtEl>
                                      </p:cBhvr>
                                    </p:animEffect>
                                  </p:childTnLst>
                                </p:cTn>
                              </p:par>
                            </p:childTnLst>
                          </p:cTn>
                        </p:par>
                        <p:par>
                          <p:cTn id="20" fill="hold">
                            <p:stCondLst>
                              <p:cond delay="800"/>
                            </p:stCondLst>
                            <p:childTnLst>
                              <p:par>
                                <p:cTn id="21" presetID="22" presetClass="entr" presetSubtype="2"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right)">
                                      <p:cBhvr>
                                        <p:cTn id="23" dur="100"/>
                                        <p:tgtEl>
                                          <p:spTgt spid="20"/>
                                        </p:tgtEl>
                                      </p:cBhvr>
                                    </p:animEffect>
                                  </p:childTnLst>
                                </p:cTn>
                              </p:par>
                            </p:childTnLst>
                          </p:cTn>
                        </p:par>
                        <p:par>
                          <p:cTn id="24" fill="hold">
                            <p:stCondLst>
                              <p:cond delay="900"/>
                            </p:stCondLst>
                            <p:childTnLst>
                              <p:par>
                                <p:cTn id="25" presetID="22" presetClass="entr" presetSubtype="2"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100"/>
                                        <p:tgtEl>
                                          <p:spTgt spid="19"/>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100"/>
                                        <p:tgtEl>
                                          <p:spTgt spid="22"/>
                                        </p:tgtEl>
                                      </p:cBhvr>
                                    </p:animEffect>
                                  </p:childTnLst>
                                </p:cTn>
                              </p:par>
                            </p:childTnLst>
                          </p:cTn>
                        </p:par>
                        <p:par>
                          <p:cTn id="32" fill="hold">
                            <p:stCondLst>
                              <p:cond delay="11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100"/>
                                        <p:tgtEl>
                                          <p:spTgt spid="11"/>
                                        </p:tgtEl>
                                      </p:cBhvr>
                                    </p:animEffect>
                                  </p:childTnLst>
                                </p:cTn>
                              </p:par>
                            </p:childTnLst>
                          </p:cTn>
                        </p:par>
                        <p:par>
                          <p:cTn id="36" fill="hold">
                            <p:stCondLst>
                              <p:cond delay="1200"/>
                            </p:stCondLst>
                            <p:childTnLst>
                              <p:par>
                                <p:cTn id="37" presetID="22" presetClass="entr" presetSubtype="2"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right)">
                                      <p:cBhvr>
                                        <p:cTn id="39" dur="100"/>
                                        <p:tgtEl>
                                          <p:spTgt spid="10"/>
                                        </p:tgtEl>
                                      </p:cBhvr>
                                    </p:animEffect>
                                  </p:childTnLst>
                                </p:cTn>
                              </p:par>
                            </p:childTnLst>
                          </p:cTn>
                        </p:par>
                        <p:par>
                          <p:cTn id="40" fill="hold">
                            <p:stCondLst>
                              <p:cond delay="1300"/>
                            </p:stCondLst>
                            <p:childTnLst>
                              <p:par>
                                <p:cTn id="41" presetID="22" presetClass="entr" presetSubtype="1"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100"/>
                                        <p:tgtEl>
                                          <p:spTgt spid="12"/>
                                        </p:tgtEl>
                                      </p:cBhvr>
                                    </p:animEffect>
                                  </p:childTnLst>
                                </p:cTn>
                              </p:par>
                            </p:childTnLst>
                          </p:cTn>
                        </p:par>
                        <p:par>
                          <p:cTn id="44" fill="hold">
                            <p:stCondLst>
                              <p:cond delay="14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100"/>
                                        <p:tgtEl>
                                          <p:spTgt spid="9"/>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100"/>
                                        <p:tgtEl>
                                          <p:spTgt spid="13"/>
                                        </p:tgtEl>
                                      </p:cBhvr>
                                    </p:animEffect>
                                  </p:childTnLst>
                                </p:cTn>
                              </p:par>
                            </p:childTnLst>
                          </p:cTn>
                        </p:par>
                        <p:par>
                          <p:cTn id="52" fill="hold">
                            <p:stCondLst>
                              <p:cond delay="16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par>
                          <p:cTn id="59" fill="hold">
                            <p:stCondLst>
                              <p:cond delay="2100"/>
                            </p:stCondLst>
                            <p:childTnLst>
                              <p:par>
                                <p:cTn id="60" presetID="41" presetClass="entr" presetSubtype="0" fill="hold" grpId="0" nodeType="afterEffect">
                                  <p:stCondLst>
                                    <p:cond delay="0"/>
                                  </p:stCondLst>
                                  <p:iterate type="lt">
                                    <p:tmPct val="10000"/>
                                  </p:iterate>
                                  <p:childTnLst>
                                    <p:set>
                                      <p:cBhvr>
                                        <p:cTn id="61" dur="1" fill="hold">
                                          <p:stCondLst>
                                            <p:cond delay="0"/>
                                          </p:stCondLst>
                                        </p:cTn>
                                        <p:tgtEl>
                                          <p:spTgt spid="26"/>
                                        </p:tgtEl>
                                        <p:attrNameLst>
                                          <p:attrName>style.visibility</p:attrName>
                                        </p:attrNameLst>
                                      </p:cBhvr>
                                      <p:to>
                                        <p:strVal val="visible"/>
                                      </p:to>
                                    </p:set>
                                    <p:anim calcmode="lin" valueType="num">
                                      <p:cBhvr>
                                        <p:cTn id="62"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26"/>
                                        </p:tgtEl>
                                        <p:attrNameLst>
                                          <p:attrName>ppt_y</p:attrName>
                                        </p:attrNameLst>
                                      </p:cBhvr>
                                      <p:tavLst>
                                        <p:tav tm="0">
                                          <p:val>
                                            <p:strVal val="#ppt_y"/>
                                          </p:val>
                                        </p:tav>
                                        <p:tav tm="100000">
                                          <p:val>
                                            <p:strVal val="#ppt_y"/>
                                          </p:val>
                                        </p:tav>
                                      </p:tavLst>
                                    </p:anim>
                                    <p:anim calcmode="lin" valueType="num">
                                      <p:cBhvr>
                                        <p:cTn id="64"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26"/>
                                        </p:tgtEl>
                                      </p:cBhvr>
                                    </p:animEffect>
                                  </p:childTnLst>
                                </p:cTn>
                              </p:par>
                            </p:childTnLst>
                          </p:cTn>
                        </p:par>
                        <p:par>
                          <p:cTn id="67" fill="hold">
                            <p:stCondLst>
                              <p:cond delay="2800"/>
                            </p:stCondLst>
                            <p:childTnLst>
                              <p:par>
                                <p:cTn id="68" presetID="42"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750"/>
                                        <p:tgtEl>
                                          <p:spTgt spid="25"/>
                                        </p:tgtEl>
                                      </p:cBhvr>
                                    </p:animEffect>
                                    <p:anim calcmode="lin" valueType="num">
                                      <p:cBhvr>
                                        <p:cTn id="71" dur="750" fill="hold"/>
                                        <p:tgtEl>
                                          <p:spTgt spid="25"/>
                                        </p:tgtEl>
                                        <p:attrNameLst>
                                          <p:attrName>ppt_x</p:attrName>
                                        </p:attrNameLst>
                                      </p:cBhvr>
                                      <p:tavLst>
                                        <p:tav tm="0">
                                          <p:val>
                                            <p:strVal val="#ppt_x"/>
                                          </p:val>
                                        </p:tav>
                                        <p:tav tm="100000">
                                          <p:val>
                                            <p:strVal val="#ppt_x"/>
                                          </p:val>
                                        </p:tav>
                                      </p:tavLst>
                                    </p:anim>
                                    <p:anim calcmode="lin" valueType="num">
                                      <p:cBhvr>
                                        <p:cTn id="72" dur="750" fill="hold"/>
                                        <p:tgtEl>
                                          <p:spTgt spid="25"/>
                                        </p:tgtEl>
                                        <p:attrNameLst>
                                          <p:attrName>ppt_y</p:attrName>
                                        </p:attrNameLst>
                                      </p:cBhvr>
                                      <p:tavLst>
                                        <p:tav tm="0">
                                          <p:val>
                                            <p:strVal val="#ppt_y+.1"/>
                                          </p:val>
                                        </p:tav>
                                        <p:tav tm="100000">
                                          <p:val>
                                            <p:strVal val="#ppt_y"/>
                                          </p:val>
                                        </p:tav>
                                      </p:tavLst>
                                    </p:anim>
                                  </p:childTnLst>
                                </p:cTn>
                              </p:par>
                            </p:childTnLst>
                          </p:cTn>
                        </p:par>
                        <p:par>
                          <p:cTn id="73" fill="hold">
                            <p:stCondLst>
                              <p:cond delay="3550"/>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8"/>
                                        </p:tgtEl>
                                        <p:attrNameLst>
                                          <p:attrName>ppt_y</p:attrName>
                                        </p:attrNameLst>
                                      </p:cBhvr>
                                      <p:tavLst>
                                        <p:tav tm="0">
                                          <p:val>
                                            <p:strVal val="#ppt_y"/>
                                          </p:val>
                                        </p:tav>
                                        <p:tav tm="100000">
                                          <p:val>
                                            <p:strVal val="#ppt_y"/>
                                          </p:val>
                                        </p:tav>
                                      </p:tavLst>
                                    </p:anim>
                                    <p:anim calcmode="lin" valueType="num">
                                      <p:cBhvr>
                                        <p:cTn id="7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8"/>
                                        </p:tgtEl>
                                      </p:cBhvr>
                                    </p:animEffect>
                                  </p:childTnLst>
                                </p:cTn>
                              </p:par>
                            </p:childTnLst>
                          </p:cTn>
                        </p:par>
                        <p:par>
                          <p:cTn id="81" fill="hold">
                            <p:stCondLst>
                              <p:cond delay="4250"/>
                            </p:stCondLst>
                            <p:childTnLst>
                              <p:par>
                                <p:cTn id="82" presetID="42"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750"/>
                                        <p:tgtEl>
                                          <p:spTgt spid="27"/>
                                        </p:tgtEl>
                                      </p:cBhvr>
                                    </p:animEffect>
                                    <p:anim calcmode="lin" valueType="num">
                                      <p:cBhvr>
                                        <p:cTn id="85" dur="750" fill="hold"/>
                                        <p:tgtEl>
                                          <p:spTgt spid="27"/>
                                        </p:tgtEl>
                                        <p:attrNameLst>
                                          <p:attrName>ppt_x</p:attrName>
                                        </p:attrNameLst>
                                      </p:cBhvr>
                                      <p:tavLst>
                                        <p:tav tm="0">
                                          <p:val>
                                            <p:strVal val="#ppt_x"/>
                                          </p:val>
                                        </p:tav>
                                        <p:tav tm="100000">
                                          <p:val>
                                            <p:strVal val="#ppt_x"/>
                                          </p:val>
                                        </p:tav>
                                      </p:tavLst>
                                    </p:anim>
                                    <p:anim calcmode="lin" valueType="num">
                                      <p:cBhvr>
                                        <p:cTn id="86" dur="7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5"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7256B5F1-A55F-4F67-AB9D-0472D1F22693}"/>
              </a:ext>
            </a:extLst>
          </p:cNvPr>
          <p:cNvGrpSpPr/>
          <p:nvPr/>
        </p:nvGrpSpPr>
        <p:grpSpPr>
          <a:xfrm>
            <a:off x="4727927" y="4037046"/>
            <a:ext cx="1954724" cy="1749454"/>
            <a:chOff x="4727927" y="3910046"/>
            <a:chExt cx="1954724" cy="1749454"/>
          </a:xfrm>
          <a:solidFill>
            <a:srgbClr val="009DE7"/>
          </a:solidFill>
        </p:grpSpPr>
        <p:grpSp>
          <p:nvGrpSpPr>
            <p:cNvPr id="8" name="组合 7">
              <a:extLst>
                <a:ext uri="{FF2B5EF4-FFF2-40B4-BE49-F238E27FC236}">
                  <a16:creationId xmlns:a16="http://schemas.microsoft.com/office/drawing/2014/main" id="{3249B818-3F4C-45AE-BFDF-01E3C1E5D23B}"/>
                </a:ext>
              </a:extLst>
            </p:cNvPr>
            <p:cNvGrpSpPr/>
            <p:nvPr/>
          </p:nvGrpSpPr>
          <p:grpSpPr>
            <a:xfrm>
              <a:off x="4727927" y="3910046"/>
              <a:ext cx="1954724" cy="1749454"/>
              <a:chOff x="4400057" y="3759868"/>
              <a:chExt cx="2239523" cy="2004346"/>
            </a:xfrm>
            <a:grpFill/>
          </p:grpSpPr>
          <p:sp>
            <p:nvSpPr>
              <p:cNvPr id="12" name="Freeform 5">
                <a:extLst>
                  <a:ext uri="{FF2B5EF4-FFF2-40B4-BE49-F238E27FC236}">
                    <a16:creationId xmlns:a16="http://schemas.microsoft.com/office/drawing/2014/main" id="{45D0C458-A3A7-4E34-81CB-159D49F30A3F}"/>
                  </a:ext>
                </a:extLst>
              </p:cNvPr>
              <p:cNvSpPr>
                <a:spLocks/>
              </p:cNvSpPr>
              <p:nvPr/>
            </p:nvSpPr>
            <p:spPr bwMode="auto">
              <a:xfrm>
                <a:off x="4400057" y="3759868"/>
                <a:ext cx="2239523" cy="1328213"/>
              </a:xfrm>
              <a:custGeom>
                <a:avLst/>
                <a:gdLst>
                  <a:gd name="T0" fmla="*/ 630 w 891"/>
                  <a:gd name="T1" fmla="*/ 289 h 529"/>
                  <a:gd name="T2" fmla="*/ 842 w 891"/>
                  <a:gd name="T3" fmla="*/ 53 h 529"/>
                  <a:gd name="T4" fmla="*/ 889 w 891"/>
                  <a:gd name="T5" fmla="*/ 0 h 529"/>
                  <a:gd name="T6" fmla="*/ 891 w 891"/>
                  <a:gd name="T7" fmla="*/ 22 h 529"/>
                  <a:gd name="T8" fmla="*/ 890 w 891"/>
                  <a:gd name="T9" fmla="*/ 208 h 529"/>
                  <a:gd name="T10" fmla="*/ 880 w 891"/>
                  <a:gd name="T11" fmla="*/ 232 h 529"/>
                  <a:gd name="T12" fmla="*/ 619 w 891"/>
                  <a:gd name="T13" fmla="*/ 512 h 529"/>
                  <a:gd name="T14" fmla="*/ 591 w 891"/>
                  <a:gd name="T15" fmla="*/ 516 h 529"/>
                  <a:gd name="T16" fmla="*/ 439 w 891"/>
                  <a:gd name="T17" fmla="*/ 521 h 529"/>
                  <a:gd name="T18" fmla="*/ 412 w 891"/>
                  <a:gd name="T19" fmla="*/ 520 h 529"/>
                  <a:gd name="T20" fmla="*/ 12 w 891"/>
                  <a:gd name="T21" fmla="*/ 146 h 529"/>
                  <a:gd name="T22" fmla="*/ 0 w 891"/>
                  <a:gd name="T23" fmla="*/ 132 h 529"/>
                  <a:gd name="T24" fmla="*/ 25 w 891"/>
                  <a:gd name="T25" fmla="*/ 130 h 529"/>
                  <a:gd name="T26" fmla="*/ 182 w 891"/>
                  <a:gd name="T27" fmla="*/ 130 h 529"/>
                  <a:gd name="T28" fmla="*/ 218 w 891"/>
                  <a:gd name="T29" fmla="*/ 144 h 529"/>
                  <a:gd name="T30" fmla="*/ 491 w 891"/>
                  <a:gd name="T31" fmla="*/ 390 h 529"/>
                  <a:gd name="T32" fmla="*/ 519 w 891"/>
                  <a:gd name="T33" fmla="*/ 415 h 529"/>
                  <a:gd name="T34" fmla="*/ 630 w 891"/>
                  <a:gd name="T35" fmla="*/ 28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1" h="529">
                    <a:moveTo>
                      <a:pt x="630" y="289"/>
                    </a:moveTo>
                    <a:cubicBezTo>
                      <a:pt x="701" y="210"/>
                      <a:pt x="771" y="131"/>
                      <a:pt x="842" y="53"/>
                    </a:cubicBezTo>
                    <a:cubicBezTo>
                      <a:pt x="856" y="36"/>
                      <a:pt x="871" y="20"/>
                      <a:pt x="889" y="0"/>
                    </a:cubicBezTo>
                    <a:cubicBezTo>
                      <a:pt x="890" y="10"/>
                      <a:pt x="891" y="16"/>
                      <a:pt x="891" y="22"/>
                    </a:cubicBezTo>
                    <a:cubicBezTo>
                      <a:pt x="891" y="84"/>
                      <a:pt x="891" y="146"/>
                      <a:pt x="890" y="208"/>
                    </a:cubicBezTo>
                    <a:cubicBezTo>
                      <a:pt x="890" y="216"/>
                      <a:pt x="885" y="226"/>
                      <a:pt x="880" y="232"/>
                    </a:cubicBezTo>
                    <a:cubicBezTo>
                      <a:pt x="793" y="326"/>
                      <a:pt x="706" y="418"/>
                      <a:pt x="619" y="512"/>
                    </a:cubicBezTo>
                    <a:cubicBezTo>
                      <a:pt x="610" y="521"/>
                      <a:pt x="604" y="524"/>
                      <a:pt x="591" y="516"/>
                    </a:cubicBezTo>
                    <a:cubicBezTo>
                      <a:pt x="540" y="488"/>
                      <a:pt x="489" y="490"/>
                      <a:pt x="439" y="521"/>
                    </a:cubicBezTo>
                    <a:cubicBezTo>
                      <a:pt x="429" y="528"/>
                      <a:pt x="422" y="529"/>
                      <a:pt x="412" y="520"/>
                    </a:cubicBezTo>
                    <a:cubicBezTo>
                      <a:pt x="279" y="395"/>
                      <a:pt x="146" y="271"/>
                      <a:pt x="12" y="146"/>
                    </a:cubicBezTo>
                    <a:cubicBezTo>
                      <a:pt x="8" y="143"/>
                      <a:pt x="6" y="138"/>
                      <a:pt x="0" y="132"/>
                    </a:cubicBezTo>
                    <a:cubicBezTo>
                      <a:pt x="10" y="131"/>
                      <a:pt x="18" y="130"/>
                      <a:pt x="25" y="130"/>
                    </a:cubicBezTo>
                    <a:cubicBezTo>
                      <a:pt x="77" y="130"/>
                      <a:pt x="130" y="129"/>
                      <a:pt x="182" y="130"/>
                    </a:cubicBezTo>
                    <a:cubicBezTo>
                      <a:pt x="194" y="131"/>
                      <a:pt x="209" y="136"/>
                      <a:pt x="218" y="144"/>
                    </a:cubicBezTo>
                    <a:cubicBezTo>
                      <a:pt x="309" y="226"/>
                      <a:pt x="400" y="308"/>
                      <a:pt x="491" y="390"/>
                    </a:cubicBezTo>
                    <a:cubicBezTo>
                      <a:pt x="499" y="398"/>
                      <a:pt x="508" y="405"/>
                      <a:pt x="519" y="415"/>
                    </a:cubicBezTo>
                    <a:cubicBezTo>
                      <a:pt x="557" y="372"/>
                      <a:pt x="593" y="331"/>
                      <a:pt x="630"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Freeform 9">
                <a:extLst>
                  <a:ext uri="{FF2B5EF4-FFF2-40B4-BE49-F238E27FC236}">
                    <a16:creationId xmlns:a16="http://schemas.microsoft.com/office/drawing/2014/main" id="{F9C59303-2A66-4F3E-908E-2D94D9342670}"/>
                  </a:ext>
                </a:extLst>
              </p:cNvPr>
              <p:cNvSpPr>
                <a:spLocks/>
              </p:cNvSpPr>
              <p:nvPr/>
            </p:nvSpPr>
            <p:spPr bwMode="auto">
              <a:xfrm>
                <a:off x="5364815" y="5078727"/>
                <a:ext cx="717556" cy="685487"/>
              </a:xfrm>
              <a:custGeom>
                <a:avLst/>
                <a:gdLst>
                  <a:gd name="T0" fmla="*/ 0 w 285"/>
                  <a:gd name="T1" fmla="*/ 139 h 273"/>
                  <a:gd name="T2" fmla="*/ 46 w 285"/>
                  <a:gd name="T3" fmla="*/ 41 h 273"/>
                  <a:gd name="T4" fmla="*/ 227 w 285"/>
                  <a:gd name="T5" fmla="*/ 43 h 273"/>
                  <a:gd name="T6" fmla="*/ 236 w 285"/>
                  <a:gd name="T7" fmla="*/ 214 h 273"/>
                  <a:gd name="T8" fmla="*/ 25 w 285"/>
                  <a:gd name="T9" fmla="*/ 205 h 273"/>
                  <a:gd name="T10" fmla="*/ 0 w 285"/>
                  <a:gd name="T11" fmla="*/ 139 h 273"/>
                </a:gdLst>
                <a:ahLst/>
                <a:cxnLst>
                  <a:cxn ang="0">
                    <a:pos x="T0" y="T1"/>
                  </a:cxn>
                  <a:cxn ang="0">
                    <a:pos x="T2" y="T3"/>
                  </a:cxn>
                  <a:cxn ang="0">
                    <a:pos x="T4" y="T5"/>
                  </a:cxn>
                  <a:cxn ang="0">
                    <a:pos x="T6" y="T7"/>
                  </a:cxn>
                  <a:cxn ang="0">
                    <a:pos x="T8" y="T9"/>
                  </a:cxn>
                  <a:cxn ang="0">
                    <a:pos x="T10" y="T11"/>
                  </a:cxn>
                </a:cxnLst>
                <a:rect l="0" t="0" r="r" b="b"/>
                <a:pathLst>
                  <a:path w="285" h="273">
                    <a:moveTo>
                      <a:pt x="0" y="139"/>
                    </a:moveTo>
                    <a:cubicBezTo>
                      <a:pt x="0" y="95"/>
                      <a:pt x="17" y="65"/>
                      <a:pt x="46" y="41"/>
                    </a:cubicBezTo>
                    <a:cubicBezTo>
                      <a:pt x="97" y="0"/>
                      <a:pt x="176" y="1"/>
                      <a:pt x="227" y="43"/>
                    </a:cubicBezTo>
                    <a:cubicBezTo>
                      <a:pt x="281" y="88"/>
                      <a:pt x="285" y="164"/>
                      <a:pt x="236" y="214"/>
                    </a:cubicBezTo>
                    <a:cubicBezTo>
                      <a:pt x="179" y="273"/>
                      <a:pt x="75" y="268"/>
                      <a:pt x="25" y="205"/>
                    </a:cubicBezTo>
                    <a:cubicBezTo>
                      <a:pt x="7" y="182"/>
                      <a:pt x="0" y="161"/>
                      <a:pt x="0" y="1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04192E43-4FAA-49C1-B9D2-EFD8E5044E43}"/>
                </a:ext>
              </a:extLst>
            </p:cNvPr>
            <p:cNvGrpSpPr>
              <a:grpSpLocks noChangeAspect="1"/>
            </p:cNvGrpSpPr>
            <p:nvPr/>
          </p:nvGrpSpPr>
          <p:grpSpPr>
            <a:xfrm>
              <a:off x="5751176" y="5250128"/>
              <a:ext cx="197725" cy="192992"/>
              <a:chOff x="3530192" y="2543266"/>
              <a:chExt cx="596901" cy="582613"/>
            </a:xfrm>
            <a:grpFill/>
          </p:grpSpPr>
          <p:sp>
            <p:nvSpPr>
              <p:cNvPr id="10" name="Freeform 36">
                <a:extLst>
                  <a:ext uri="{FF2B5EF4-FFF2-40B4-BE49-F238E27FC236}">
                    <a16:creationId xmlns:a16="http://schemas.microsoft.com/office/drawing/2014/main" id="{752CB2BB-DC1C-41B3-BF9B-E75CAAB593FE}"/>
                  </a:ext>
                </a:extLst>
              </p:cNvPr>
              <p:cNvSpPr>
                <a:spLocks noEditPoints="1"/>
              </p:cNvSpPr>
              <p:nvPr/>
            </p:nvSpPr>
            <p:spPr bwMode="auto">
              <a:xfrm>
                <a:off x="3646080" y="2543266"/>
                <a:ext cx="481013" cy="582613"/>
              </a:xfrm>
              <a:custGeom>
                <a:avLst/>
                <a:gdLst>
                  <a:gd name="T0" fmla="*/ 100 w 128"/>
                  <a:gd name="T1" fmla="*/ 113 h 155"/>
                  <a:gd name="T2" fmla="*/ 100 w 128"/>
                  <a:gd name="T3" fmla="*/ 105 h 155"/>
                  <a:gd name="T4" fmla="*/ 62 w 128"/>
                  <a:gd name="T5" fmla="*/ 109 h 155"/>
                  <a:gd name="T6" fmla="*/ 127 w 128"/>
                  <a:gd name="T7" fmla="*/ 51 h 155"/>
                  <a:gd name="T8" fmla="*/ 74 w 128"/>
                  <a:gd name="T9" fmla="*/ 0 h 155"/>
                  <a:gd name="T10" fmla="*/ 0 w 128"/>
                  <a:gd name="T11" fmla="*/ 22 h 155"/>
                  <a:gd name="T12" fmla="*/ 3 w 128"/>
                  <a:gd name="T13" fmla="*/ 70 h 155"/>
                  <a:gd name="T14" fmla="*/ 4 w 128"/>
                  <a:gd name="T15" fmla="*/ 69 h 155"/>
                  <a:gd name="T16" fmla="*/ 10 w 128"/>
                  <a:gd name="T17" fmla="*/ 22 h 155"/>
                  <a:gd name="T18" fmla="*/ 68 w 128"/>
                  <a:gd name="T19" fmla="*/ 10 h 155"/>
                  <a:gd name="T20" fmla="*/ 90 w 128"/>
                  <a:gd name="T21" fmla="*/ 59 h 155"/>
                  <a:gd name="T22" fmla="*/ 118 w 128"/>
                  <a:gd name="T23" fmla="*/ 134 h 155"/>
                  <a:gd name="T24" fmla="*/ 45 w 128"/>
                  <a:gd name="T25" fmla="*/ 145 h 155"/>
                  <a:gd name="T26" fmla="*/ 44 w 128"/>
                  <a:gd name="T27" fmla="*/ 155 h 155"/>
                  <a:gd name="T28" fmla="*/ 92 w 128"/>
                  <a:gd name="T29" fmla="*/ 155 h 155"/>
                  <a:gd name="T30" fmla="*/ 128 w 128"/>
                  <a:gd name="T31" fmla="*/ 134 h 155"/>
                  <a:gd name="T32" fmla="*/ 127 w 128"/>
                  <a:gd name="T33" fmla="*/ 51 h 155"/>
                  <a:gd name="T34" fmla="*/ 78 w 128"/>
                  <a:gd name="T35" fmla="*/ 38 h 155"/>
                  <a:gd name="T36" fmla="*/ 112 w 128"/>
                  <a:gd name="T37" fmla="*/ 50 h 155"/>
                  <a:gd name="T38" fmla="*/ 55 w 128"/>
                  <a:gd name="T39" fmla="*/ 54 h 155"/>
                  <a:gd name="T40" fmla="*/ 28 w 128"/>
                  <a:gd name="T41" fmla="*/ 50 h 155"/>
                  <a:gd name="T42" fmla="*/ 28 w 128"/>
                  <a:gd name="T43" fmla="*/ 58 h 155"/>
                  <a:gd name="T44" fmla="*/ 55 w 128"/>
                  <a:gd name="T45" fmla="*/ 54 h 155"/>
                  <a:gd name="T46" fmla="*/ 51 w 128"/>
                  <a:gd name="T47" fmla="*/ 42 h 155"/>
                  <a:gd name="T48" fmla="*/ 51 w 128"/>
                  <a:gd name="T49" fmla="*/ 34 h 155"/>
                  <a:gd name="T50" fmla="*/ 24 w 128"/>
                  <a:gd name="T51" fmla="*/ 38 h 155"/>
                  <a:gd name="T52" fmla="*/ 100 w 128"/>
                  <a:gd name="T53" fmla="*/ 121 h 155"/>
                  <a:gd name="T54" fmla="*/ 62 w 128"/>
                  <a:gd name="T55" fmla="*/ 125 h 155"/>
                  <a:gd name="T56" fmla="*/ 100 w 128"/>
                  <a:gd name="T57" fmla="*/ 129 h 155"/>
                  <a:gd name="T58" fmla="*/ 100 w 128"/>
                  <a:gd name="T59" fmla="*/ 121 h 155"/>
                  <a:gd name="T60" fmla="*/ 100 w 128"/>
                  <a:gd name="T61" fmla="*/ 96 h 155"/>
                  <a:gd name="T62" fmla="*/ 100 w 128"/>
                  <a:gd name="T63" fmla="*/ 88 h 155"/>
                  <a:gd name="T64" fmla="*/ 62 w 128"/>
                  <a:gd name="T65" fmla="*/ 9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5">
                    <a:moveTo>
                      <a:pt x="66" y="113"/>
                    </a:moveTo>
                    <a:cubicBezTo>
                      <a:pt x="100" y="113"/>
                      <a:pt x="100" y="113"/>
                      <a:pt x="100" y="113"/>
                    </a:cubicBezTo>
                    <a:cubicBezTo>
                      <a:pt x="102" y="113"/>
                      <a:pt x="104" y="111"/>
                      <a:pt x="104" y="109"/>
                    </a:cubicBezTo>
                    <a:cubicBezTo>
                      <a:pt x="104" y="107"/>
                      <a:pt x="102" y="105"/>
                      <a:pt x="100" y="105"/>
                    </a:cubicBezTo>
                    <a:cubicBezTo>
                      <a:pt x="66" y="105"/>
                      <a:pt x="66" y="105"/>
                      <a:pt x="66" y="105"/>
                    </a:cubicBezTo>
                    <a:cubicBezTo>
                      <a:pt x="63" y="105"/>
                      <a:pt x="62" y="107"/>
                      <a:pt x="62" y="109"/>
                    </a:cubicBezTo>
                    <a:cubicBezTo>
                      <a:pt x="62" y="111"/>
                      <a:pt x="63" y="113"/>
                      <a:pt x="66" y="113"/>
                    </a:cubicBezTo>
                    <a:close/>
                    <a:moveTo>
                      <a:pt x="127" y="51"/>
                    </a:moveTo>
                    <a:cubicBezTo>
                      <a:pt x="78" y="2"/>
                      <a:pt x="78" y="2"/>
                      <a:pt x="78" y="2"/>
                    </a:cubicBezTo>
                    <a:cubicBezTo>
                      <a:pt x="77" y="1"/>
                      <a:pt x="76" y="0"/>
                      <a:pt x="74" y="0"/>
                    </a:cubicBezTo>
                    <a:cubicBezTo>
                      <a:pt x="21" y="0"/>
                      <a:pt x="21" y="0"/>
                      <a:pt x="21" y="0"/>
                    </a:cubicBezTo>
                    <a:cubicBezTo>
                      <a:pt x="9" y="0"/>
                      <a:pt x="0" y="10"/>
                      <a:pt x="0" y="22"/>
                    </a:cubicBezTo>
                    <a:cubicBezTo>
                      <a:pt x="0" y="73"/>
                      <a:pt x="0" y="73"/>
                      <a:pt x="0" y="73"/>
                    </a:cubicBezTo>
                    <a:cubicBezTo>
                      <a:pt x="3" y="70"/>
                      <a:pt x="3" y="70"/>
                      <a:pt x="3" y="70"/>
                    </a:cubicBezTo>
                    <a:cubicBezTo>
                      <a:pt x="4" y="70"/>
                      <a:pt x="4" y="70"/>
                      <a:pt x="4" y="70"/>
                    </a:cubicBezTo>
                    <a:cubicBezTo>
                      <a:pt x="4" y="69"/>
                      <a:pt x="4" y="69"/>
                      <a:pt x="4" y="69"/>
                    </a:cubicBezTo>
                    <a:cubicBezTo>
                      <a:pt x="6" y="68"/>
                      <a:pt x="8" y="67"/>
                      <a:pt x="10" y="67"/>
                    </a:cubicBezTo>
                    <a:cubicBezTo>
                      <a:pt x="10" y="22"/>
                      <a:pt x="10" y="22"/>
                      <a:pt x="10" y="22"/>
                    </a:cubicBezTo>
                    <a:cubicBezTo>
                      <a:pt x="10" y="15"/>
                      <a:pt x="15" y="10"/>
                      <a:pt x="21" y="10"/>
                    </a:cubicBezTo>
                    <a:cubicBezTo>
                      <a:pt x="68" y="10"/>
                      <a:pt x="68" y="10"/>
                      <a:pt x="68" y="10"/>
                    </a:cubicBezTo>
                    <a:cubicBezTo>
                      <a:pt x="68" y="38"/>
                      <a:pt x="68" y="38"/>
                      <a:pt x="68" y="38"/>
                    </a:cubicBezTo>
                    <a:cubicBezTo>
                      <a:pt x="68" y="50"/>
                      <a:pt x="78" y="59"/>
                      <a:pt x="90" y="59"/>
                    </a:cubicBezTo>
                    <a:cubicBezTo>
                      <a:pt x="118" y="59"/>
                      <a:pt x="118" y="59"/>
                      <a:pt x="118" y="59"/>
                    </a:cubicBezTo>
                    <a:cubicBezTo>
                      <a:pt x="118" y="134"/>
                      <a:pt x="118" y="134"/>
                      <a:pt x="118" y="134"/>
                    </a:cubicBezTo>
                    <a:cubicBezTo>
                      <a:pt x="118" y="140"/>
                      <a:pt x="113" y="145"/>
                      <a:pt x="107" y="145"/>
                    </a:cubicBezTo>
                    <a:cubicBezTo>
                      <a:pt x="45" y="145"/>
                      <a:pt x="45" y="145"/>
                      <a:pt x="45" y="145"/>
                    </a:cubicBezTo>
                    <a:cubicBezTo>
                      <a:pt x="45" y="151"/>
                      <a:pt x="45" y="151"/>
                      <a:pt x="45" y="151"/>
                    </a:cubicBezTo>
                    <a:cubicBezTo>
                      <a:pt x="45" y="153"/>
                      <a:pt x="44" y="154"/>
                      <a:pt x="44" y="155"/>
                    </a:cubicBezTo>
                    <a:cubicBezTo>
                      <a:pt x="64" y="155"/>
                      <a:pt x="92" y="155"/>
                      <a:pt x="92" y="155"/>
                    </a:cubicBezTo>
                    <a:cubicBezTo>
                      <a:pt x="92" y="155"/>
                      <a:pt x="92" y="155"/>
                      <a:pt x="92" y="155"/>
                    </a:cubicBezTo>
                    <a:cubicBezTo>
                      <a:pt x="107" y="155"/>
                      <a:pt x="107" y="155"/>
                      <a:pt x="107" y="155"/>
                    </a:cubicBezTo>
                    <a:cubicBezTo>
                      <a:pt x="118" y="155"/>
                      <a:pt x="128" y="145"/>
                      <a:pt x="128" y="134"/>
                    </a:cubicBezTo>
                    <a:cubicBezTo>
                      <a:pt x="128" y="54"/>
                      <a:pt x="128" y="54"/>
                      <a:pt x="128" y="54"/>
                    </a:cubicBezTo>
                    <a:cubicBezTo>
                      <a:pt x="128" y="53"/>
                      <a:pt x="128" y="51"/>
                      <a:pt x="127" y="51"/>
                    </a:cubicBezTo>
                    <a:close/>
                    <a:moveTo>
                      <a:pt x="90" y="50"/>
                    </a:moveTo>
                    <a:cubicBezTo>
                      <a:pt x="83" y="50"/>
                      <a:pt x="78" y="44"/>
                      <a:pt x="78" y="38"/>
                    </a:cubicBezTo>
                    <a:cubicBezTo>
                      <a:pt x="78" y="16"/>
                      <a:pt x="78" y="16"/>
                      <a:pt x="78" y="16"/>
                    </a:cubicBezTo>
                    <a:cubicBezTo>
                      <a:pt x="112" y="50"/>
                      <a:pt x="112" y="50"/>
                      <a:pt x="112" y="50"/>
                    </a:cubicBezTo>
                    <a:lnTo>
                      <a:pt x="90" y="50"/>
                    </a:lnTo>
                    <a:close/>
                    <a:moveTo>
                      <a:pt x="55" y="54"/>
                    </a:moveTo>
                    <a:cubicBezTo>
                      <a:pt x="55" y="52"/>
                      <a:pt x="54" y="50"/>
                      <a:pt x="51" y="50"/>
                    </a:cubicBezTo>
                    <a:cubicBezTo>
                      <a:pt x="28" y="50"/>
                      <a:pt x="28" y="50"/>
                      <a:pt x="28" y="50"/>
                    </a:cubicBezTo>
                    <a:cubicBezTo>
                      <a:pt x="26" y="50"/>
                      <a:pt x="24" y="52"/>
                      <a:pt x="24" y="54"/>
                    </a:cubicBezTo>
                    <a:cubicBezTo>
                      <a:pt x="24" y="56"/>
                      <a:pt x="26" y="58"/>
                      <a:pt x="28" y="58"/>
                    </a:cubicBezTo>
                    <a:cubicBezTo>
                      <a:pt x="51" y="58"/>
                      <a:pt x="51" y="58"/>
                      <a:pt x="51" y="58"/>
                    </a:cubicBezTo>
                    <a:cubicBezTo>
                      <a:pt x="54" y="58"/>
                      <a:pt x="55" y="56"/>
                      <a:pt x="55" y="54"/>
                    </a:cubicBezTo>
                    <a:close/>
                    <a:moveTo>
                      <a:pt x="28" y="42"/>
                    </a:moveTo>
                    <a:cubicBezTo>
                      <a:pt x="51" y="42"/>
                      <a:pt x="51" y="42"/>
                      <a:pt x="51" y="42"/>
                    </a:cubicBezTo>
                    <a:cubicBezTo>
                      <a:pt x="54" y="42"/>
                      <a:pt x="55" y="40"/>
                      <a:pt x="55" y="38"/>
                    </a:cubicBezTo>
                    <a:cubicBezTo>
                      <a:pt x="55" y="36"/>
                      <a:pt x="54" y="34"/>
                      <a:pt x="51" y="34"/>
                    </a:cubicBezTo>
                    <a:cubicBezTo>
                      <a:pt x="28" y="34"/>
                      <a:pt x="28" y="34"/>
                      <a:pt x="28" y="34"/>
                    </a:cubicBezTo>
                    <a:cubicBezTo>
                      <a:pt x="26" y="34"/>
                      <a:pt x="24" y="36"/>
                      <a:pt x="24" y="38"/>
                    </a:cubicBezTo>
                    <a:cubicBezTo>
                      <a:pt x="24" y="40"/>
                      <a:pt x="26" y="42"/>
                      <a:pt x="28" y="42"/>
                    </a:cubicBezTo>
                    <a:close/>
                    <a:moveTo>
                      <a:pt x="100" y="121"/>
                    </a:moveTo>
                    <a:cubicBezTo>
                      <a:pt x="66" y="121"/>
                      <a:pt x="66" y="121"/>
                      <a:pt x="66" y="121"/>
                    </a:cubicBezTo>
                    <a:cubicBezTo>
                      <a:pt x="64" y="121"/>
                      <a:pt x="62" y="123"/>
                      <a:pt x="62" y="125"/>
                    </a:cubicBezTo>
                    <a:cubicBezTo>
                      <a:pt x="62" y="127"/>
                      <a:pt x="64" y="129"/>
                      <a:pt x="66" y="129"/>
                    </a:cubicBezTo>
                    <a:cubicBezTo>
                      <a:pt x="100" y="129"/>
                      <a:pt x="100" y="129"/>
                      <a:pt x="100" y="129"/>
                    </a:cubicBezTo>
                    <a:cubicBezTo>
                      <a:pt x="102" y="129"/>
                      <a:pt x="104" y="127"/>
                      <a:pt x="104" y="125"/>
                    </a:cubicBezTo>
                    <a:cubicBezTo>
                      <a:pt x="104" y="123"/>
                      <a:pt x="102" y="121"/>
                      <a:pt x="100" y="121"/>
                    </a:cubicBezTo>
                    <a:close/>
                    <a:moveTo>
                      <a:pt x="66" y="96"/>
                    </a:moveTo>
                    <a:cubicBezTo>
                      <a:pt x="100" y="96"/>
                      <a:pt x="100" y="96"/>
                      <a:pt x="100" y="96"/>
                    </a:cubicBezTo>
                    <a:cubicBezTo>
                      <a:pt x="102" y="96"/>
                      <a:pt x="104" y="95"/>
                      <a:pt x="104" y="92"/>
                    </a:cubicBezTo>
                    <a:cubicBezTo>
                      <a:pt x="104" y="90"/>
                      <a:pt x="102" y="88"/>
                      <a:pt x="100" y="88"/>
                    </a:cubicBezTo>
                    <a:cubicBezTo>
                      <a:pt x="66" y="88"/>
                      <a:pt x="66" y="88"/>
                      <a:pt x="66" y="88"/>
                    </a:cubicBezTo>
                    <a:cubicBezTo>
                      <a:pt x="63" y="88"/>
                      <a:pt x="62" y="90"/>
                      <a:pt x="62" y="92"/>
                    </a:cubicBezTo>
                    <a:cubicBezTo>
                      <a:pt x="62" y="95"/>
                      <a:pt x="63" y="96"/>
                      <a:pt x="66"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 name="Freeform 37">
                <a:extLst>
                  <a:ext uri="{FF2B5EF4-FFF2-40B4-BE49-F238E27FC236}">
                    <a16:creationId xmlns:a16="http://schemas.microsoft.com/office/drawing/2014/main" id="{4E7438D7-7B59-428A-8819-02A552D200E2}"/>
                  </a:ext>
                </a:extLst>
              </p:cNvPr>
              <p:cNvSpPr>
                <a:spLocks/>
              </p:cNvSpPr>
              <p:nvPr/>
            </p:nvSpPr>
            <p:spPr bwMode="auto">
              <a:xfrm>
                <a:off x="3530192" y="2821078"/>
                <a:ext cx="323850" cy="304800"/>
              </a:xfrm>
              <a:custGeom>
                <a:avLst/>
                <a:gdLst>
                  <a:gd name="T0" fmla="*/ 0 w 86"/>
                  <a:gd name="T1" fmla="*/ 41 h 81"/>
                  <a:gd name="T2" fmla="*/ 4 w 86"/>
                  <a:gd name="T3" fmla="*/ 45 h 81"/>
                  <a:gd name="T4" fmla="*/ 18 w 86"/>
                  <a:gd name="T5" fmla="*/ 45 h 81"/>
                  <a:gd name="T6" fmla="*/ 18 w 86"/>
                  <a:gd name="T7" fmla="*/ 77 h 81"/>
                  <a:gd name="T8" fmla="*/ 22 w 86"/>
                  <a:gd name="T9" fmla="*/ 81 h 81"/>
                  <a:gd name="T10" fmla="*/ 64 w 86"/>
                  <a:gd name="T11" fmla="*/ 81 h 81"/>
                  <a:gd name="T12" fmla="*/ 68 w 86"/>
                  <a:gd name="T13" fmla="*/ 77 h 81"/>
                  <a:gd name="T14" fmla="*/ 68 w 86"/>
                  <a:gd name="T15" fmla="*/ 45 h 81"/>
                  <a:gd name="T16" fmla="*/ 82 w 86"/>
                  <a:gd name="T17" fmla="*/ 45 h 81"/>
                  <a:gd name="T18" fmla="*/ 86 w 86"/>
                  <a:gd name="T19" fmla="*/ 41 h 81"/>
                  <a:gd name="T20" fmla="*/ 85 w 86"/>
                  <a:gd name="T21" fmla="*/ 38 h 81"/>
                  <a:gd name="T22" fmla="*/ 85 w 86"/>
                  <a:gd name="T23" fmla="*/ 38 h 81"/>
                  <a:gd name="T24" fmla="*/ 46 w 86"/>
                  <a:gd name="T25" fmla="*/ 1 h 81"/>
                  <a:gd name="T26" fmla="*/ 43 w 86"/>
                  <a:gd name="T27" fmla="*/ 0 h 81"/>
                  <a:gd name="T28" fmla="*/ 40 w 86"/>
                  <a:gd name="T29" fmla="*/ 1 h 81"/>
                  <a:gd name="T30" fmla="*/ 40 w 86"/>
                  <a:gd name="T31" fmla="*/ 1 h 81"/>
                  <a:gd name="T32" fmla="*/ 1 w 86"/>
                  <a:gd name="T33" fmla="*/ 38 h 81"/>
                  <a:gd name="T34" fmla="*/ 1 w 86"/>
                  <a:gd name="T35" fmla="*/ 38 h 81"/>
                  <a:gd name="T36" fmla="*/ 1 w 86"/>
                  <a:gd name="T37" fmla="*/ 38 h 81"/>
                  <a:gd name="T38" fmla="*/ 1 w 86"/>
                  <a:gd name="T39" fmla="*/ 39 h 81"/>
                  <a:gd name="T40" fmla="*/ 0 w 86"/>
                  <a:gd name="T4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1">
                    <a:moveTo>
                      <a:pt x="0" y="41"/>
                    </a:moveTo>
                    <a:cubicBezTo>
                      <a:pt x="0" y="43"/>
                      <a:pt x="2" y="45"/>
                      <a:pt x="4" y="45"/>
                    </a:cubicBezTo>
                    <a:cubicBezTo>
                      <a:pt x="18" y="45"/>
                      <a:pt x="18" y="45"/>
                      <a:pt x="18" y="45"/>
                    </a:cubicBezTo>
                    <a:cubicBezTo>
                      <a:pt x="18" y="77"/>
                      <a:pt x="18" y="77"/>
                      <a:pt x="18" y="77"/>
                    </a:cubicBezTo>
                    <a:cubicBezTo>
                      <a:pt x="18" y="79"/>
                      <a:pt x="20" y="81"/>
                      <a:pt x="22" y="81"/>
                    </a:cubicBezTo>
                    <a:cubicBezTo>
                      <a:pt x="64" y="81"/>
                      <a:pt x="64" y="81"/>
                      <a:pt x="64" y="81"/>
                    </a:cubicBezTo>
                    <a:cubicBezTo>
                      <a:pt x="66" y="81"/>
                      <a:pt x="68" y="79"/>
                      <a:pt x="68" y="77"/>
                    </a:cubicBezTo>
                    <a:cubicBezTo>
                      <a:pt x="68" y="45"/>
                      <a:pt x="68" y="45"/>
                      <a:pt x="68" y="45"/>
                    </a:cubicBezTo>
                    <a:cubicBezTo>
                      <a:pt x="82" y="45"/>
                      <a:pt x="82" y="45"/>
                      <a:pt x="82" y="45"/>
                    </a:cubicBezTo>
                    <a:cubicBezTo>
                      <a:pt x="84" y="45"/>
                      <a:pt x="86" y="43"/>
                      <a:pt x="86" y="41"/>
                    </a:cubicBezTo>
                    <a:cubicBezTo>
                      <a:pt x="86" y="40"/>
                      <a:pt x="86" y="39"/>
                      <a:pt x="85" y="38"/>
                    </a:cubicBezTo>
                    <a:cubicBezTo>
                      <a:pt x="85" y="38"/>
                      <a:pt x="85" y="38"/>
                      <a:pt x="85" y="38"/>
                    </a:cubicBezTo>
                    <a:cubicBezTo>
                      <a:pt x="46" y="1"/>
                      <a:pt x="46" y="1"/>
                      <a:pt x="46" y="1"/>
                    </a:cubicBezTo>
                    <a:cubicBezTo>
                      <a:pt x="46" y="1"/>
                      <a:pt x="44" y="0"/>
                      <a:pt x="43" y="0"/>
                    </a:cubicBezTo>
                    <a:cubicBezTo>
                      <a:pt x="42" y="0"/>
                      <a:pt x="41" y="1"/>
                      <a:pt x="40" y="1"/>
                    </a:cubicBezTo>
                    <a:cubicBezTo>
                      <a:pt x="40" y="1"/>
                      <a:pt x="40" y="1"/>
                      <a:pt x="40" y="1"/>
                    </a:cubicBezTo>
                    <a:cubicBezTo>
                      <a:pt x="1" y="38"/>
                      <a:pt x="1" y="38"/>
                      <a:pt x="1" y="38"/>
                    </a:cubicBezTo>
                    <a:cubicBezTo>
                      <a:pt x="1" y="38"/>
                      <a:pt x="1" y="38"/>
                      <a:pt x="1" y="38"/>
                    </a:cubicBezTo>
                    <a:cubicBezTo>
                      <a:pt x="1" y="38"/>
                      <a:pt x="1" y="38"/>
                      <a:pt x="1" y="38"/>
                    </a:cubicBezTo>
                    <a:cubicBezTo>
                      <a:pt x="1" y="39"/>
                      <a:pt x="1" y="39"/>
                      <a:pt x="1" y="39"/>
                    </a:cubicBezTo>
                    <a:cubicBezTo>
                      <a:pt x="0" y="39"/>
                      <a:pt x="0" y="40"/>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15" name="组合 14">
            <a:extLst>
              <a:ext uri="{FF2B5EF4-FFF2-40B4-BE49-F238E27FC236}">
                <a16:creationId xmlns:a16="http://schemas.microsoft.com/office/drawing/2014/main" id="{885F3465-293A-4149-869E-9CFC6A680883}"/>
              </a:ext>
            </a:extLst>
          </p:cNvPr>
          <p:cNvGrpSpPr/>
          <p:nvPr/>
        </p:nvGrpSpPr>
        <p:grpSpPr>
          <a:xfrm>
            <a:off x="4411859" y="2716791"/>
            <a:ext cx="1698137" cy="1953557"/>
            <a:chOff x="4411859" y="2589791"/>
            <a:chExt cx="1698137" cy="1953557"/>
          </a:xfrm>
          <a:solidFill>
            <a:srgbClr val="009DE7"/>
          </a:solidFill>
        </p:grpSpPr>
        <p:grpSp>
          <p:nvGrpSpPr>
            <p:cNvPr id="18" name="组合 17">
              <a:extLst>
                <a:ext uri="{FF2B5EF4-FFF2-40B4-BE49-F238E27FC236}">
                  <a16:creationId xmlns:a16="http://schemas.microsoft.com/office/drawing/2014/main" id="{199DACE9-C6E9-4FC2-8F12-4D57EA37F6C6}"/>
                </a:ext>
              </a:extLst>
            </p:cNvPr>
            <p:cNvGrpSpPr/>
            <p:nvPr/>
          </p:nvGrpSpPr>
          <p:grpSpPr>
            <a:xfrm>
              <a:off x="4411859" y="2589791"/>
              <a:ext cx="1698137" cy="1953557"/>
              <a:chOff x="4037938" y="2247255"/>
              <a:chExt cx="1945552" cy="2238186"/>
            </a:xfrm>
            <a:grpFill/>
          </p:grpSpPr>
          <p:sp>
            <p:nvSpPr>
              <p:cNvPr id="24" name="Freeform 6">
                <a:extLst>
                  <a:ext uri="{FF2B5EF4-FFF2-40B4-BE49-F238E27FC236}">
                    <a16:creationId xmlns:a16="http://schemas.microsoft.com/office/drawing/2014/main" id="{7E62903B-EADA-4E95-B1E6-202258A0F294}"/>
                  </a:ext>
                </a:extLst>
              </p:cNvPr>
              <p:cNvSpPr>
                <a:spLocks/>
              </p:cNvSpPr>
              <p:nvPr/>
            </p:nvSpPr>
            <p:spPr bwMode="auto">
              <a:xfrm>
                <a:off x="4673984" y="2247255"/>
                <a:ext cx="1309506" cy="2238186"/>
              </a:xfrm>
              <a:custGeom>
                <a:avLst/>
                <a:gdLst>
                  <a:gd name="T0" fmla="*/ 521 w 521"/>
                  <a:gd name="T1" fmla="*/ 891 h 891"/>
                  <a:gd name="T2" fmla="*/ 327 w 521"/>
                  <a:gd name="T3" fmla="*/ 890 h 891"/>
                  <a:gd name="T4" fmla="*/ 290 w 521"/>
                  <a:gd name="T5" fmla="*/ 875 h 891"/>
                  <a:gd name="T6" fmla="*/ 19 w 521"/>
                  <a:gd name="T7" fmla="*/ 621 h 891"/>
                  <a:gd name="T8" fmla="*/ 13 w 521"/>
                  <a:gd name="T9" fmla="*/ 590 h 891"/>
                  <a:gd name="T10" fmla="*/ 7 w 521"/>
                  <a:gd name="T11" fmla="*/ 439 h 891"/>
                  <a:gd name="T12" fmla="*/ 8 w 521"/>
                  <a:gd name="T13" fmla="*/ 413 h 891"/>
                  <a:gd name="T14" fmla="*/ 382 w 521"/>
                  <a:gd name="T15" fmla="*/ 12 h 891"/>
                  <a:gd name="T16" fmla="*/ 389 w 521"/>
                  <a:gd name="T17" fmla="*/ 0 h 891"/>
                  <a:gd name="T18" fmla="*/ 394 w 521"/>
                  <a:gd name="T19" fmla="*/ 3 h 891"/>
                  <a:gd name="T20" fmla="*/ 396 w 521"/>
                  <a:gd name="T21" fmla="*/ 17 h 891"/>
                  <a:gd name="T22" fmla="*/ 396 w 521"/>
                  <a:gd name="T23" fmla="*/ 187 h 891"/>
                  <a:gd name="T24" fmla="*/ 379 w 521"/>
                  <a:gd name="T25" fmla="*/ 222 h 891"/>
                  <a:gd name="T26" fmla="*/ 122 w 521"/>
                  <a:gd name="T27" fmla="*/ 508 h 891"/>
                  <a:gd name="T28" fmla="*/ 113 w 521"/>
                  <a:gd name="T29" fmla="*/ 520 h 891"/>
                  <a:gd name="T30" fmla="*/ 145 w 521"/>
                  <a:gd name="T31" fmla="*/ 549 h 891"/>
                  <a:gd name="T32" fmla="*/ 508 w 521"/>
                  <a:gd name="T33" fmla="*/ 875 h 891"/>
                  <a:gd name="T34" fmla="*/ 521 w 521"/>
                  <a:gd name="T35" fmla="*/ 891 h 891"/>
                  <a:gd name="T36" fmla="*/ 521 w 521"/>
                  <a:gd name="T37"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 h="891">
                    <a:moveTo>
                      <a:pt x="521" y="891"/>
                    </a:moveTo>
                    <a:cubicBezTo>
                      <a:pt x="457" y="891"/>
                      <a:pt x="392" y="890"/>
                      <a:pt x="327" y="890"/>
                    </a:cubicBezTo>
                    <a:cubicBezTo>
                      <a:pt x="312" y="890"/>
                      <a:pt x="301" y="886"/>
                      <a:pt x="290" y="875"/>
                    </a:cubicBezTo>
                    <a:cubicBezTo>
                      <a:pt x="200" y="790"/>
                      <a:pt x="110" y="706"/>
                      <a:pt x="19" y="621"/>
                    </a:cubicBezTo>
                    <a:cubicBezTo>
                      <a:pt x="8" y="611"/>
                      <a:pt x="5" y="604"/>
                      <a:pt x="13" y="590"/>
                    </a:cubicBezTo>
                    <a:cubicBezTo>
                      <a:pt x="41" y="539"/>
                      <a:pt x="38" y="488"/>
                      <a:pt x="7" y="439"/>
                    </a:cubicBezTo>
                    <a:cubicBezTo>
                      <a:pt x="0" y="428"/>
                      <a:pt x="0" y="422"/>
                      <a:pt x="8" y="413"/>
                    </a:cubicBezTo>
                    <a:cubicBezTo>
                      <a:pt x="133" y="280"/>
                      <a:pt x="257" y="146"/>
                      <a:pt x="382" y="12"/>
                    </a:cubicBezTo>
                    <a:cubicBezTo>
                      <a:pt x="385" y="9"/>
                      <a:pt x="386" y="4"/>
                      <a:pt x="389" y="0"/>
                    </a:cubicBezTo>
                    <a:cubicBezTo>
                      <a:pt x="391" y="1"/>
                      <a:pt x="393" y="2"/>
                      <a:pt x="394" y="3"/>
                    </a:cubicBezTo>
                    <a:cubicBezTo>
                      <a:pt x="395" y="8"/>
                      <a:pt x="396" y="13"/>
                      <a:pt x="396" y="17"/>
                    </a:cubicBezTo>
                    <a:cubicBezTo>
                      <a:pt x="396" y="74"/>
                      <a:pt x="397" y="131"/>
                      <a:pt x="396" y="187"/>
                    </a:cubicBezTo>
                    <a:cubicBezTo>
                      <a:pt x="395" y="199"/>
                      <a:pt x="388" y="212"/>
                      <a:pt x="379" y="222"/>
                    </a:cubicBezTo>
                    <a:cubicBezTo>
                      <a:pt x="294" y="318"/>
                      <a:pt x="208" y="413"/>
                      <a:pt x="122" y="508"/>
                    </a:cubicBezTo>
                    <a:cubicBezTo>
                      <a:pt x="119" y="511"/>
                      <a:pt x="117" y="515"/>
                      <a:pt x="113" y="520"/>
                    </a:cubicBezTo>
                    <a:cubicBezTo>
                      <a:pt x="124" y="530"/>
                      <a:pt x="134" y="539"/>
                      <a:pt x="145" y="549"/>
                    </a:cubicBezTo>
                    <a:cubicBezTo>
                      <a:pt x="266" y="658"/>
                      <a:pt x="387" y="766"/>
                      <a:pt x="508" y="875"/>
                    </a:cubicBezTo>
                    <a:cubicBezTo>
                      <a:pt x="513" y="879"/>
                      <a:pt x="517" y="886"/>
                      <a:pt x="521" y="891"/>
                    </a:cubicBezTo>
                    <a:cubicBezTo>
                      <a:pt x="521" y="891"/>
                      <a:pt x="521" y="891"/>
                      <a:pt x="521" y="8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Freeform 10">
                <a:extLst>
                  <a:ext uri="{FF2B5EF4-FFF2-40B4-BE49-F238E27FC236}">
                    <a16:creationId xmlns:a16="http://schemas.microsoft.com/office/drawing/2014/main" id="{91C6B738-4502-4BD0-B6FA-2A95DBBBB984}"/>
                  </a:ext>
                </a:extLst>
              </p:cNvPr>
              <p:cNvSpPr>
                <a:spLocks/>
              </p:cNvSpPr>
              <p:nvPr/>
            </p:nvSpPr>
            <p:spPr bwMode="auto">
              <a:xfrm>
                <a:off x="4037938" y="3171926"/>
                <a:ext cx="638718" cy="721564"/>
              </a:xfrm>
              <a:custGeom>
                <a:avLst/>
                <a:gdLst>
                  <a:gd name="T0" fmla="*/ 1 w 254"/>
                  <a:gd name="T1" fmla="*/ 153 h 287"/>
                  <a:gd name="T2" fmla="*/ 40 w 254"/>
                  <a:gd name="T3" fmla="*/ 48 h 287"/>
                  <a:gd name="T4" fmla="*/ 204 w 254"/>
                  <a:gd name="T5" fmla="*/ 47 h 287"/>
                  <a:gd name="T6" fmla="*/ 237 w 254"/>
                  <a:gd name="T7" fmla="*/ 193 h 287"/>
                  <a:gd name="T8" fmla="*/ 136 w 254"/>
                  <a:gd name="T9" fmla="*/ 281 h 287"/>
                  <a:gd name="T10" fmla="*/ 33 w 254"/>
                  <a:gd name="T11" fmla="*/ 238 h 287"/>
                  <a:gd name="T12" fmla="*/ 1 w 254"/>
                  <a:gd name="T13" fmla="*/ 153 h 287"/>
                </a:gdLst>
                <a:ahLst/>
                <a:cxnLst>
                  <a:cxn ang="0">
                    <a:pos x="T0" y="T1"/>
                  </a:cxn>
                  <a:cxn ang="0">
                    <a:pos x="T2" y="T3"/>
                  </a:cxn>
                  <a:cxn ang="0">
                    <a:pos x="T4" y="T5"/>
                  </a:cxn>
                  <a:cxn ang="0">
                    <a:pos x="T6" y="T7"/>
                  </a:cxn>
                  <a:cxn ang="0">
                    <a:pos x="T8" y="T9"/>
                  </a:cxn>
                  <a:cxn ang="0">
                    <a:pos x="T10" y="T11"/>
                  </a:cxn>
                  <a:cxn ang="0">
                    <a:pos x="T12" y="T13"/>
                  </a:cxn>
                </a:cxnLst>
                <a:rect l="0" t="0" r="r" b="b"/>
                <a:pathLst>
                  <a:path w="254" h="287">
                    <a:moveTo>
                      <a:pt x="1" y="153"/>
                    </a:moveTo>
                    <a:cubicBezTo>
                      <a:pt x="1" y="108"/>
                      <a:pt x="14" y="75"/>
                      <a:pt x="40" y="48"/>
                    </a:cubicBezTo>
                    <a:cubicBezTo>
                      <a:pt x="86" y="0"/>
                      <a:pt x="158" y="0"/>
                      <a:pt x="204" y="47"/>
                    </a:cubicBezTo>
                    <a:cubicBezTo>
                      <a:pt x="244" y="89"/>
                      <a:pt x="254" y="139"/>
                      <a:pt x="237" y="193"/>
                    </a:cubicBezTo>
                    <a:cubicBezTo>
                      <a:pt x="221" y="242"/>
                      <a:pt x="189" y="274"/>
                      <a:pt x="136" y="281"/>
                    </a:cubicBezTo>
                    <a:cubicBezTo>
                      <a:pt x="94" y="287"/>
                      <a:pt x="59" y="270"/>
                      <a:pt x="33" y="238"/>
                    </a:cubicBezTo>
                    <a:cubicBezTo>
                      <a:pt x="11" y="211"/>
                      <a:pt x="0" y="180"/>
                      <a:pt x="1" y="1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F4B46A49-5B18-48AA-B3A1-45C008B4633C}"/>
                </a:ext>
              </a:extLst>
            </p:cNvPr>
            <p:cNvGrpSpPr>
              <a:grpSpLocks noChangeAspect="1"/>
            </p:cNvGrpSpPr>
            <p:nvPr/>
          </p:nvGrpSpPr>
          <p:grpSpPr>
            <a:xfrm>
              <a:off x="4569829" y="3619726"/>
              <a:ext cx="196412" cy="192992"/>
              <a:chOff x="3488917" y="4964203"/>
              <a:chExt cx="638175" cy="627063"/>
            </a:xfrm>
            <a:grpFill/>
          </p:grpSpPr>
          <p:sp>
            <p:nvSpPr>
              <p:cNvPr id="20" name="Freeform 66">
                <a:extLst>
                  <a:ext uri="{FF2B5EF4-FFF2-40B4-BE49-F238E27FC236}">
                    <a16:creationId xmlns:a16="http://schemas.microsoft.com/office/drawing/2014/main" id="{275DD844-C3B0-4413-BA06-154AED54C89F}"/>
                  </a:ext>
                </a:extLst>
              </p:cNvPr>
              <p:cNvSpPr>
                <a:spLocks/>
              </p:cNvSpPr>
              <p:nvPr/>
            </p:nvSpPr>
            <p:spPr bwMode="auto">
              <a:xfrm>
                <a:off x="3544480" y="5327741"/>
                <a:ext cx="249238" cy="249238"/>
              </a:xfrm>
              <a:custGeom>
                <a:avLst/>
                <a:gdLst>
                  <a:gd name="T0" fmla="*/ 83 w 157"/>
                  <a:gd name="T1" fmla="*/ 50 h 157"/>
                  <a:gd name="T2" fmla="*/ 55 w 157"/>
                  <a:gd name="T3" fmla="*/ 55 h 157"/>
                  <a:gd name="T4" fmla="*/ 0 w 157"/>
                  <a:gd name="T5" fmla="*/ 135 h 157"/>
                  <a:gd name="T6" fmla="*/ 22 w 157"/>
                  <a:gd name="T7" fmla="*/ 157 h 157"/>
                  <a:gd name="T8" fmla="*/ 102 w 157"/>
                  <a:gd name="T9" fmla="*/ 102 h 157"/>
                  <a:gd name="T10" fmla="*/ 107 w 157"/>
                  <a:gd name="T11" fmla="*/ 74 h 157"/>
                  <a:gd name="T12" fmla="*/ 157 w 157"/>
                  <a:gd name="T13" fmla="*/ 24 h 157"/>
                  <a:gd name="T14" fmla="*/ 133 w 157"/>
                  <a:gd name="T15" fmla="*/ 0 h 157"/>
                  <a:gd name="T16" fmla="*/ 83 w 157"/>
                  <a:gd name="T17"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83" y="50"/>
                    </a:moveTo>
                    <a:lnTo>
                      <a:pt x="55" y="55"/>
                    </a:lnTo>
                    <a:lnTo>
                      <a:pt x="0" y="135"/>
                    </a:lnTo>
                    <a:lnTo>
                      <a:pt x="22" y="157"/>
                    </a:lnTo>
                    <a:lnTo>
                      <a:pt x="102" y="102"/>
                    </a:lnTo>
                    <a:lnTo>
                      <a:pt x="107" y="74"/>
                    </a:lnTo>
                    <a:lnTo>
                      <a:pt x="157" y="24"/>
                    </a:lnTo>
                    <a:lnTo>
                      <a:pt x="133" y="0"/>
                    </a:lnTo>
                    <a:lnTo>
                      <a:pt x="83"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1" name="Freeform 67">
                <a:extLst>
                  <a:ext uri="{FF2B5EF4-FFF2-40B4-BE49-F238E27FC236}">
                    <a16:creationId xmlns:a16="http://schemas.microsoft.com/office/drawing/2014/main" id="{2E664F41-C8B1-4CB0-9739-F450854B39BB}"/>
                  </a:ext>
                </a:extLst>
              </p:cNvPr>
              <p:cNvSpPr>
                <a:spLocks noEditPoints="1"/>
              </p:cNvSpPr>
              <p:nvPr/>
            </p:nvSpPr>
            <p:spPr bwMode="auto">
              <a:xfrm>
                <a:off x="3739742" y="5000716"/>
                <a:ext cx="387350" cy="387350"/>
              </a:xfrm>
              <a:custGeom>
                <a:avLst/>
                <a:gdLst>
                  <a:gd name="T0" fmla="*/ 94 w 103"/>
                  <a:gd name="T1" fmla="*/ 9 h 103"/>
                  <a:gd name="T2" fmla="*/ 63 w 103"/>
                  <a:gd name="T3" fmla="*/ 9 h 103"/>
                  <a:gd name="T4" fmla="*/ 0 w 103"/>
                  <a:gd name="T5" fmla="*/ 71 h 103"/>
                  <a:gd name="T6" fmla="*/ 31 w 103"/>
                  <a:gd name="T7" fmla="*/ 103 h 103"/>
                  <a:gd name="T8" fmla="*/ 94 w 103"/>
                  <a:gd name="T9" fmla="*/ 40 h 103"/>
                  <a:gd name="T10" fmla="*/ 94 w 103"/>
                  <a:gd name="T11" fmla="*/ 9 h 103"/>
                  <a:gd name="T12" fmla="*/ 27 w 103"/>
                  <a:gd name="T13" fmla="*/ 69 h 103"/>
                  <a:gd name="T14" fmla="*/ 21 w 103"/>
                  <a:gd name="T15" fmla="*/ 69 h 103"/>
                  <a:gd name="T16" fmla="*/ 21 w 103"/>
                  <a:gd name="T17" fmla="*/ 64 h 103"/>
                  <a:gd name="T18" fmla="*/ 70 w 103"/>
                  <a:gd name="T19" fmla="*/ 15 h 103"/>
                  <a:gd name="T20" fmla="*/ 76 w 103"/>
                  <a:gd name="T21" fmla="*/ 15 h 103"/>
                  <a:gd name="T22" fmla="*/ 76 w 103"/>
                  <a:gd name="T23" fmla="*/ 20 h 103"/>
                  <a:gd name="T24" fmla="*/ 27 w 103"/>
                  <a:gd name="T25" fmla="*/ 69 h 103"/>
                  <a:gd name="T26" fmla="*/ 88 w 103"/>
                  <a:gd name="T27" fmla="*/ 32 h 103"/>
                  <a:gd name="T28" fmla="*/ 39 w 103"/>
                  <a:gd name="T29" fmla="*/ 81 h 103"/>
                  <a:gd name="T30" fmla="*/ 33 w 103"/>
                  <a:gd name="T31" fmla="*/ 81 h 103"/>
                  <a:gd name="T32" fmla="*/ 33 w 103"/>
                  <a:gd name="T33" fmla="*/ 76 h 103"/>
                  <a:gd name="T34" fmla="*/ 82 w 103"/>
                  <a:gd name="T35" fmla="*/ 27 h 103"/>
                  <a:gd name="T36" fmla="*/ 88 w 103"/>
                  <a:gd name="T37" fmla="*/ 27 h 103"/>
                  <a:gd name="T38" fmla="*/ 88 w 103"/>
                  <a:gd name="T39" fmla="*/ 3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4" y="9"/>
                    </a:moveTo>
                    <a:cubicBezTo>
                      <a:pt x="85" y="0"/>
                      <a:pt x="71" y="0"/>
                      <a:pt x="63" y="9"/>
                    </a:cubicBezTo>
                    <a:cubicBezTo>
                      <a:pt x="0" y="71"/>
                      <a:pt x="0" y="71"/>
                      <a:pt x="0" y="71"/>
                    </a:cubicBezTo>
                    <a:cubicBezTo>
                      <a:pt x="31" y="103"/>
                      <a:pt x="31" y="103"/>
                      <a:pt x="31" y="103"/>
                    </a:cubicBezTo>
                    <a:cubicBezTo>
                      <a:pt x="94" y="40"/>
                      <a:pt x="94" y="40"/>
                      <a:pt x="94" y="40"/>
                    </a:cubicBezTo>
                    <a:cubicBezTo>
                      <a:pt x="103" y="32"/>
                      <a:pt x="103" y="18"/>
                      <a:pt x="94" y="9"/>
                    </a:cubicBezTo>
                    <a:close/>
                    <a:moveTo>
                      <a:pt x="27" y="69"/>
                    </a:moveTo>
                    <a:cubicBezTo>
                      <a:pt x="26" y="71"/>
                      <a:pt x="23" y="71"/>
                      <a:pt x="21" y="69"/>
                    </a:cubicBezTo>
                    <a:cubicBezTo>
                      <a:pt x="20" y="68"/>
                      <a:pt x="20" y="65"/>
                      <a:pt x="21" y="64"/>
                    </a:cubicBezTo>
                    <a:cubicBezTo>
                      <a:pt x="70" y="15"/>
                      <a:pt x="70" y="15"/>
                      <a:pt x="70" y="15"/>
                    </a:cubicBezTo>
                    <a:cubicBezTo>
                      <a:pt x="72" y="13"/>
                      <a:pt x="75" y="13"/>
                      <a:pt x="76" y="15"/>
                    </a:cubicBezTo>
                    <a:cubicBezTo>
                      <a:pt x="78" y="16"/>
                      <a:pt x="78" y="19"/>
                      <a:pt x="76" y="20"/>
                    </a:cubicBezTo>
                    <a:lnTo>
                      <a:pt x="27" y="69"/>
                    </a:lnTo>
                    <a:close/>
                    <a:moveTo>
                      <a:pt x="88" y="32"/>
                    </a:moveTo>
                    <a:cubicBezTo>
                      <a:pt x="39" y="81"/>
                      <a:pt x="39" y="81"/>
                      <a:pt x="39" y="81"/>
                    </a:cubicBezTo>
                    <a:cubicBezTo>
                      <a:pt x="38" y="83"/>
                      <a:pt x="35" y="83"/>
                      <a:pt x="33" y="81"/>
                    </a:cubicBezTo>
                    <a:cubicBezTo>
                      <a:pt x="32" y="80"/>
                      <a:pt x="32" y="77"/>
                      <a:pt x="33" y="76"/>
                    </a:cubicBezTo>
                    <a:cubicBezTo>
                      <a:pt x="82" y="27"/>
                      <a:pt x="82" y="27"/>
                      <a:pt x="82" y="27"/>
                    </a:cubicBezTo>
                    <a:cubicBezTo>
                      <a:pt x="84" y="25"/>
                      <a:pt x="87" y="25"/>
                      <a:pt x="88" y="27"/>
                    </a:cubicBezTo>
                    <a:cubicBezTo>
                      <a:pt x="90" y="28"/>
                      <a:pt x="90" y="31"/>
                      <a:pt x="8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2" name="Freeform 68">
                <a:extLst>
                  <a:ext uri="{FF2B5EF4-FFF2-40B4-BE49-F238E27FC236}">
                    <a16:creationId xmlns:a16="http://schemas.microsoft.com/office/drawing/2014/main" id="{746D64A8-2D6E-4765-9694-7B6086587A93}"/>
                  </a:ext>
                </a:extLst>
              </p:cNvPr>
              <p:cNvSpPr>
                <a:spLocks noEditPoints="1"/>
              </p:cNvSpPr>
              <p:nvPr/>
            </p:nvSpPr>
            <p:spPr bwMode="auto">
              <a:xfrm>
                <a:off x="3849280" y="5327741"/>
                <a:ext cx="263525" cy="263525"/>
              </a:xfrm>
              <a:custGeom>
                <a:avLst/>
                <a:gdLst>
                  <a:gd name="T0" fmla="*/ 61 w 70"/>
                  <a:gd name="T1" fmla="*/ 30 h 70"/>
                  <a:gd name="T2" fmla="*/ 61 w 70"/>
                  <a:gd name="T3" fmla="*/ 30 h 70"/>
                  <a:gd name="T4" fmla="*/ 29 w 70"/>
                  <a:gd name="T5" fmla="*/ 0 h 70"/>
                  <a:gd name="T6" fmla="*/ 0 w 70"/>
                  <a:gd name="T7" fmla="*/ 29 h 70"/>
                  <a:gd name="T8" fmla="*/ 30 w 70"/>
                  <a:gd name="T9" fmla="*/ 61 h 70"/>
                  <a:gd name="T10" fmla="*/ 30 w 70"/>
                  <a:gd name="T11" fmla="*/ 61 h 70"/>
                  <a:gd name="T12" fmla="*/ 62 w 70"/>
                  <a:gd name="T13" fmla="*/ 61 h 70"/>
                  <a:gd name="T14" fmla="*/ 61 w 70"/>
                  <a:gd name="T15" fmla="*/ 30 h 70"/>
                  <a:gd name="T16" fmla="*/ 52 w 70"/>
                  <a:gd name="T17" fmla="*/ 52 h 70"/>
                  <a:gd name="T18" fmla="*/ 40 w 70"/>
                  <a:gd name="T19" fmla="*/ 52 h 70"/>
                  <a:gd name="T20" fmla="*/ 40 w 70"/>
                  <a:gd name="T21" fmla="*/ 39 h 70"/>
                  <a:gd name="T22" fmla="*/ 52 w 70"/>
                  <a:gd name="T23" fmla="*/ 39 h 70"/>
                  <a:gd name="T24" fmla="*/ 52 w 70"/>
                  <a:gd name="T25"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1" y="30"/>
                    </a:moveTo>
                    <a:cubicBezTo>
                      <a:pt x="61" y="30"/>
                      <a:pt x="61" y="30"/>
                      <a:pt x="61" y="30"/>
                    </a:cubicBezTo>
                    <a:cubicBezTo>
                      <a:pt x="29" y="0"/>
                      <a:pt x="29" y="0"/>
                      <a:pt x="29" y="0"/>
                    </a:cubicBezTo>
                    <a:cubicBezTo>
                      <a:pt x="0" y="29"/>
                      <a:pt x="0" y="29"/>
                      <a:pt x="0" y="29"/>
                    </a:cubicBezTo>
                    <a:cubicBezTo>
                      <a:pt x="14" y="43"/>
                      <a:pt x="25" y="55"/>
                      <a:pt x="30" y="61"/>
                    </a:cubicBezTo>
                    <a:cubicBezTo>
                      <a:pt x="30" y="61"/>
                      <a:pt x="30" y="61"/>
                      <a:pt x="30" y="61"/>
                    </a:cubicBezTo>
                    <a:cubicBezTo>
                      <a:pt x="39" y="69"/>
                      <a:pt x="53" y="70"/>
                      <a:pt x="62" y="61"/>
                    </a:cubicBezTo>
                    <a:cubicBezTo>
                      <a:pt x="70" y="52"/>
                      <a:pt x="70" y="38"/>
                      <a:pt x="61" y="30"/>
                    </a:cubicBezTo>
                    <a:close/>
                    <a:moveTo>
                      <a:pt x="52" y="52"/>
                    </a:moveTo>
                    <a:cubicBezTo>
                      <a:pt x="49" y="55"/>
                      <a:pt x="43" y="55"/>
                      <a:pt x="40" y="52"/>
                    </a:cubicBezTo>
                    <a:cubicBezTo>
                      <a:pt x="36" y="48"/>
                      <a:pt x="36" y="43"/>
                      <a:pt x="40" y="39"/>
                    </a:cubicBezTo>
                    <a:cubicBezTo>
                      <a:pt x="43" y="36"/>
                      <a:pt x="49" y="36"/>
                      <a:pt x="52" y="39"/>
                    </a:cubicBezTo>
                    <a:cubicBezTo>
                      <a:pt x="56" y="43"/>
                      <a:pt x="56" y="48"/>
                      <a:pt x="5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Freeform 69">
                <a:extLst>
                  <a:ext uri="{FF2B5EF4-FFF2-40B4-BE49-F238E27FC236}">
                    <a16:creationId xmlns:a16="http://schemas.microsoft.com/office/drawing/2014/main" id="{3EF14EC3-766B-4AF3-AB5F-1CB45B5B39A4}"/>
                  </a:ext>
                </a:extLst>
              </p:cNvPr>
              <p:cNvSpPr>
                <a:spLocks/>
              </p:cNvSpPr>
              <p:nvPr/>
            </p:nvSpPr>
            <p:spPr bwMode="auto">
              <a:xfrm>
                <a:off x="3488917" y="4964203"/>
                <a:ext cx="307975" cy="307975"/>
              </a:xfrm>
              <a:custGeom>
                <a:avLst/>
                <a:gdLst>
                  <a:gd name="T0" fmla="*/ 41 w 82"/>
                  <a:gd name="T1" fmla="*/ 0 h 82"/>
                  <a:gd name="T2" fmla="*/ 25 w 82"/>
                  <a:gd name="T3" fmla="*/ 3 h 82"/>
                  <a:gd name="T4" fmla="*/ 47 w 82"/>
                  <a:gd name="T5" fmla="*/ 25 h 82"/>
                  <a:gd name="T6" fmla="*/ 47 w 82"/>
                  <a:gd name="T7" fmla="*/ 39 h 82"/>
                  <a:gd name="T8" fmla="*/ 39 w 82"/>
                  <a:gd name="T9" fmla="*/ 48 h 82"/>
                  <a:gd name="T10" fmla="*/ 24 w 82"/>
                  <a:gd name="T11" fmla="*/ 48 h 82"/>
                  <a:gd name="T12" fmla="*/ 2 w 82"/>
                  <a:gd name="T13" fmla="*/ 26 h 82"/>
                  <a:gd name="T14" fmla="*/ 0 w 82"/>
                  <a:gd name="T15" fmla="*/ 41 h 82"/>
                  <a:gd name="T16" fmla="*/ 41 w 82"/>
                  <a:gd name="T17" fmla="*/ 82 h 82"/>
                  <a:gd name="T18" fmla="*/ 82 w 82"/>
                  <a:gd name="T19" fmla="*/ 41 h 82"/>
                  <a:gd name="T20" fmla="*/ 41 w 82"/>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41" y="0"/>
                    </a:moveTo>
                    <a:cubicBezTo>
                      <a:pt x="35" y="0"/>
                      <a:pt x="30" y="1"/>
                      <a:pt x="25" y="3"/>
                    </a:cubicBezTo>
                    <a:cubicBezTo>
                      <a:pt x="47" y="25"/>
                      <a:pt x="47" y="25"/>
                      <a:pt x="47" y="25"/>
                    </a:cubicBezTo>
                    <a:cubicBezTo>
                      <a:pt x="51" y="29"/>
                      <a:pt x="51" y="35"/>
                      <a:pt x="47" y="39"/>
                    </a:cubicBezTo>
                    <a:cubicBezTo>
                      <a:pt x="39" y="48"/>
                      <a:pt x="39" y="48"/>
                      <a:pt x="39" y="48"/>
                    </a:cubicBezTo>
                    <a:cubicBezTo>
                      <a:pt x="35" y="52"/>
                      <a:pt x="28" y="52"/>
                      <a:pt x="24" y="48"/>
                    </a:cubicBezTo>
                    <a:cubicBezTo>
                      <a:pt x="2" y="26"/>
                      <a:pt x="2" y="26"/>
                      <a:pt x="2" y="26"/>
                    </a:cubicBezTo>
                    <a:cubicBezTo>
                      <a:pt x="1" y="30"/>
                      <a:pt x="0" y="35"/>
                      <a:pt x="0" y="41"/>
                    </a:cubicBezTo>
                    <a:cubicBezTo>
                      <a:pt x="0" y="63"/>
                      <a:pt x="18" y="82"/>
                      <a:pt x="41" y="82"/>
                    </a:cubicBezTo>
                    <a:cubicBezTo>
                      <a:pt x="63" y="82"/>
                      <a:pt x="82" y="63"/>
                      <a:pt x="82" y="41"/>
                    </a:cubicBezTo>
                    <a:cubicBezTo>
                      <a:pt x="82" y="18"/>
                      <a:pt x="63"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26" name="组合 25">
            <a:extLst>
              <a:ext uri="{FF2B5EF4-FFF2-40B4-BE49-F238E27FC236}">
                <a16:creationId xmlns:a16="http://schemas.microsoft.com/office/drawing/2014/main" id="{07CCA69D-DC77-4E26-9DC3-57B8B322FD38}"/>
              </a:ext>
            </a:extLst>
          </p:cNvPr>
          <p:cNvGrpSpPr/>
          <p:nvPr/>
        </p:nvGrpSpPr>
        <p:grpSpPr>
          <a:xfrm>
            <a:off x="5511683" y="2366900"/>
            <a:ext cx="1939562" cy="1689973"/>
            <a:chOff x="5511683" y="2239900"/>
            <a:chExt cx="1939562" cy="1689973"/>
          </a:xfrm>
          <a:solidFill>
            <a:srgbClr val="009DE7"/>
          </a:solidFill>
        </p:grpSpPr>
        <p:grpSp>
          <p:nvGrpSpPr>
            <p:cNvPr id="27" name="组合 26">
              <a:extLst>
                <a:ext uri="{FF2B5EF4-FFF2-40B4-BE49-F238E27FC236}">
                  <a16:creationId xmlns:a16="http://schemas.microsoft.com/office/drawing/2014/main" id="{AE2470B6-934D-4E6E-A4AD-E2679FCAC140}"/>
                </a:ext>
              </a:extLst>
            </p:cNvPr>
            <p:cNvGrpSpPr/>
            <p:nvPr/>
          </p:nvGrpSpPr>
          <p:grpSpPr>
            <a:xfrm>
              <a:off x="5511683" y="2239900"/>
              <a:ext cx="1939562" cy="1689973"/>
              <a:chOff x="5298004" y="1846386"/>
              <a:chExt cx="2222152" cy="1936198"/>
            </a:xfrm>
            <a:grpFill/>
          </p:grpSpPr>
          <p:sp>
            <p:nvSpPr>
              <p:cNvPr id="35" name="Freeform 8">
                <a:extLst>
                  <a:ext uri="{FF2B5EF4-FFF2-40B4-BE49-F238E27FC236}">
                    <a16:creationId xmlns:a16="http://schemas.microsoft.com/office/drawing/2014/main" id="{33BF5388-BE1B-480B-8DFA-CB2EDA193AF3}"/>
                  </a:ext>
                </a:extLst>
              </p:cNvPr>
              <p:cNvSpPr>
                <a:spLocks/>
              </p:cNvSpPr>
              <p:nvPr/>
            </p:nvSpPr>
            <p:spPr bwMode="auto">
              <a:xfrm>
                <a:off x="5298004" y="2509156"/>
                <a:ext cx="2222152" cy="1273428"/>
              </a:xfrm>
              <a:custGeom>
                <a:avLst/>
                <a:gdLst>
                  <a:gd name="T0" fmla="*/ 884 w 884"/>
                  <a:gd name="T1" fmla="*/ 395 h 507"/>
                  <a:gd name="T2" fmla="*/ 863 w 884"/>
                  <a:gd name="T3" fmla="*/ 396 h 507"/>
                  <a:gd name="T4" fmla="*/ 699 w 884"/>
                  <a:gd name="T5" fmla="*/ 395 h 507"/>
                  <a:gd name="T6" fmla="*/ 671 w 884"/>
                  <a:gd name="T7" fmla="*/ 385 h 507"/>
                  <a:gd name="T8" fmla="*/ 385 w 884"/>
                  <a:gd name="T9" fmla="*/ 126 h 507"/>
                  <a:gd name="T10" fmla="*/ 352 w 884"/>
                  <a:gd name="T11" fmla="*/ 127 h 507"/>
                  <a:gd name="T12" fmla="*/ 127 w 884"/>
                  <a:gd name="T13" fmla="*/ 379 h 507"/>
                  <a:gd name="T14" fmla="*/ 97 w 884"/>
                  <a:gd name="T15" fmla="*/ 417 h 507"/>
                  <a:gd name="T16" fmla="*/ 3 w 884"/>
                  <a:gd name="T17" fmla="*/ 507 h 507"/>
                  <a:gd name="T18" fmla="*/ 1 w 884"/>
                  <a:gd name="T19" fmla="*/ 490 h 507"/>
                  <a:gd name="T20" fmla="*/ 2 w 884"/>
                  <a:gd name="T21" fmla="*/ 327 h 507"/>
                  <a:gd name="T22" fmla="*/ 18 w 884"/>
                  <a:gd name="T23" fmla="*/ 290 h 507"/>
                  <a:gd name="T24" fmla="*/ 230 w 884"/>
                  <a:gd name="T25" fmla="*/ 59 h 507"/>
                  <a:gd name="T26" fmla="*/ 270 w 884"/>
                  <a:gd name="T27" fmla="*/ 16 h 507"/>
                  <a:gd name="T28" fmla="*/ 294 w 884"/>
                  <a:gd name="T29" fmla="*/ 13 h 507"/>
                  <a:gd name="T30" fmla="*/ 449 w 884"/>
                  <a:gd name="T31" fmla="*/ 7 h 507"/>
                  <a:gd name="T32" fmla="*/ 472 w 884"/>
                  <a:gd name="T33" fmla="*/ 8 h 507"/>
                  <a:gd name="T34" fmla="*/ 875 w 884"/>
                  <a:gd name="T35" fmla="*/ 384 h 507"/>
                  <a:gd name="T36" fmla="*/ 884 w 884"/>
                  <a:gd name="T37" fmla="*/ 39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4" h="507">
                    <a:moveTo>
                      <a:pt x="884" y="395"/>
                    </a:moveTo>
                    <a:cubicBezTo>
                      <a:pt x="875" y="395"/>
                      <a:pt x="869" y="396"/>
                      <a:pt x="863" y="396"/>
                    </a:cubicBezTo>
                    <a:cubicBezTo>
                      <a:pt x="808" y="396"/>
                      <a:pt x="754" y="397"/>
                      <a:pt x="699" y="395"/>
                    </a:cubicBezTo>
                    <a:cubicBezTo>
                      <a:pt x="690" y="395"/>
                      <a:pt x="678" y="391"/>
                      <a:pt x="671" y="385"/>
                    </a:cubicBezTo>
                    <a:cubicBezTo>
                      <a:pt x="575" y="299"/>
                      <a:pt x="480" y="213"/>
                      <a:pt x="385" y="126"/>
                    </a:cubicBezTo>
                    <a:cubicBezTo>
                      <a:pt x="372" y="113"/>
                      <a:pt x="364" y="113"/>
                      <a:pt x="352" y="127"/>
                    </a:cubicBezTo>
                    <a:cubicBezTo>
                      <a:pt x="277" y="212"/>
                      <a:pt x="202" y="295"/>
                      <a:pt x="127" y="379"/>
                    </a:cubicBezTo>
                    <a:cubicBezTo>
                      <a:pt x="116" y="391"/>
                      <a:pt x="109" y="405"/>
                      <a:pt x="97" y="417"/>
                    </a:cubicBezTo>
                    <a:cubicBezTo>
                      <a:pt x="67" y="447"/>
                      <a:pt x="36" y="476"/>
                      <a:pt x="3" y="507"/>
                    </a:cubicBezTo>
                    <a:cubicBezTo>
                      <a:pt x="3" y="502"/>
                      <a:pt x="1" y="496"/>
                      <a:pt x="1" y="490"/>
                    </a:cubicBezTo>
                    <a:cubicBezTo>
                      <a:pt x="1" y="436"/>
                      <a:pt x="0" y="381"/>
                      <a:pt x="2" y="327"/>
                    </a:cubicBezTo>
                    <a:cubicBezTo>
                      <a:pt x="2" y="314"/>
                      <a:pt x="9" y="299"/>
                      <a:pt x="18" y="290"/>
                    </a:cubicBezTo>
                    <a:cubicBezTo>
                      <a:pt x="88" y="212"/>
                      <a:pt x="159" y="136"/>
                      <a:pt x="230" y="59"/>
                    </a:cubicBezTo>
                    <a:cubicBezTo>
                      <a:pt x="244" y="45"/>
                      <a:pt x="257" y="31"/>
                      <a:pt x="270" y="16"/>
                    </a:cubicBezTo>
                    <a:cubicBezTo>
                      <a:pt x="277" y="8"/>
                      <a:pt x="284" y="8"/>
                      <a:pt x="294" y="13"/>
                    </a:cubicBezTo>
                    <a:cubicBezTo>
                      <a:pt x="347" y="41"/>
                      <a:pt x="399" y="40"/>
                      <a:pt x="449" y="7"/>
                    </a:cubicBezTo>
                    <a:cubicBezTo>
                      <a:pt x="458" y="1"/>
                      <a:pt x="463" y="0"/>
                      <a:pt x="472" y="8"/>
                    </a:cubicBezTo>
                    <a:cubicBezTo>
                      <a:pt x="606" y="133"/>
                      <a:pt x="741" y="259"/>
                      <a:pt x="875" y="384"/>
                    </a:cubicBezTo>
                    <a:cubicBezTo>
                      <a:pt x="878" y="386"/>
                      <a:pt x="880" y="389"/>
                      <a:pt x="884" y="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Freeform 12">
                <a:extLst>
                  <a:ext uri="{FF2B5EF4-FFF2-40B4-BE49-F238E27FC236}">
                    <a16:creationId xmlns:a16="http://schemas.microsoft.com/office/drawing/2014/main" id="{EB6F3D57-74FC-456C-BE67-E83726860800}"/>
                  </a:ext>
                </a:extLst>
              </p:cNvPr>
              <p:cNvSpPr>
                <a:spLocks/>
              </p:cNvSpPr>
              <p:nvPr/>
            </p:nvSpPr>
            <p:spPr bwMode="auto">
              <a:xfrm>
                <a:off x="5855212" y="1846386"/>
                <a:ext cx="734927" cy="642727"/>
              </a:xfrm>
              <a:custGeom>
                <a:avLst/>
                <a:gdLst>
                  <a:gd name="T0" fmla="*/ 154 w 292"/>
                  <a:gd name="T1" fmla="*/ 256 h 256"/>
                  <a:gd name="T2" fmla="*/ 58 w 292"/>
                  <a:gd name="T3" fmla="*/ 223 h 256"/>
                  <a:gd name="T4" fmla="*/ 55 w 292"/>
                  <a:gd name="T5" fmla="*/ 47 h 256"/>
                  <a:gd name="T6" fmla="*/ 242 w 292"/>
                  <a:gd name="T7" fmla="*/ 45 h 256"/>
                  <a:gd name="T8" fmla="*/ 281 w 292"/>
                  <a:gd name="T9" fmla="*/ 160 h 256"/>
                  <a:gd name="T10" fmla="*/ 184 w 292"/>
                  <a:gd name="T11" fmla="*/ 251 h 256"/>
                  <a:gd name="T12" fmla="*/ 154 w 292"/>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292" h="256">
                    <a:moveTo>
                      <a:pt x="154" y="256"/>
                    </a:moveTo>
                    <a:cubicBezTo>
                      <a:pt x="115" y="255"/>
                      <a:pt x="84" y="245"/>
                      <a:pt x="58" y="223"/>
                    </a:cubicBezTo>
                    <a:cubicBezTo>
                      <a:pt x="1" y="177"/>
                      <a:pt x="0" y="95"/>
                      <a:pt x="55" y="47"/>
                    </a:cubicBezTo>
                    <a:cubicBezTo>
                      <a:pt x="107" y="1"/>
                      <a:pt x="191" y="0"/>
                      <a:pt x="242" y="45"/>
                    </a:cubicBezTo>
                    <a:cubicBezTo>
                      <a:pt x="277" y="76"/>
                      <a:pt x="292" y="114"/>
                      <a:pt x="281" y="160"/>
                    </a:cubicBezTo>
                    <a:cubicBezTo>
                      <a:pt x="268" y="211"/>
                      <a:pt x="232" y="238"/>
                      <a:pt x="184" y="251"/>
                    </a:cubicBezTo>
                    <a:cubicBezTo>
                      <a:pt x="172" y="254"/>
                      <a:pt x="160" y="255"/>
                      <a:pt x="154" y="2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1561B521-864D-4759-9DC3-0D5DAC05EB9F}"/>
                </a:ext>
              </a:extLst>
            </p:cNvPr>
            <p:cNvGrpSpPr>
              <a:grpSpLocks noChangeAspect="1"/>
            </p:cNvGrpSpPr>
            <p:nvPr/>
          </p:nvGrpSpPr>
          <p:grpSpPr>
            <a:xfrm>
              <a:off x="6212633" y="2431633"/>
              <a:ext cx="228408" cy="192992"/>
              <a:chOff x="2203042" y="1374866"/>
              <a:chExt cx="706438" cy="596900"/>
            </a:xfrm>
            <a:grpFill/>
          </p:grpSpPr>
          <p:sp>
            <p:nvSpPr>
              <p:cNvPr id="29" name="Oval 50">
                <a:extLst>
                  <a:ext uri="{FF2B5EF4-FFF2-40B4-BE49-F238E27FC236}">
                    <a16:creationId xmlns:a16="http://schemas.microsoft.com/office/drawing/2014/main" id="{A20B4395-B87C-4ECB-8FE2-239D6386A9C5}"/>
                  </a:ext>
                </a:extLst>
              </p:cNvPr>
              <p:cNvSpPr>
                <a:spLocks noChangeArrowheads="1"/>
              </p:cNvSpPr>
              <p:nvPr/>
            </p:nvSpPr>
            <p:spPr bwMode="auto">
              <a:xfrm>
                <a:off x="2455455" y="1441541"/>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 name="Freeform 51">
                <a:extLst>
                  <a:ext uri="{FF2B5EF4-FFF2-40B4-BE49-F238E27FC236}">
                    <a16:creationId xmlns:a16="http://schemas.microsoft.com/office/drawing/2014/main" id="{03CD4CD9-F1F4-4E80-917C-00E6BB23F2ED}"/>
                  </a:ext>
                </a:extLst>
              </p:cNvPr>
              <p:cNvSpPr>
                <a:spLocks/>
              </p:cNvSpPr>
              <p:nvPr/>
            </p:nvSpPr>
            <p:spPr bwMode="auto">
              <a:xfrm>
                <a:off x="2379255" y="1663791"/>
                <a:ext cx="357188" cy="307975"/>
              </a:xfrm>
              <a:custGeom>
                <a:avLst/>
                <a:gdLst>
                  <a:gd name="T0" fmla="*/ 65 w 95"/>
                  <a:gd name="T1" fmla="*/ 0 h 82"/>
                  <a:gd name="T2" fmla="*/ 48 w 95"/>
                  <a:gd name="T3" fmla="*/ 20 h 82"/>
                  <a:gd name="T4" fmla="*/ 31 w 95"/>
                  <a:gd name="T5" fmla="*/ 0 h 82"/>
                  <a:gd name="T6" fmla="*/ 0 w 95"/>
                  <a:gd name="T7" fmla="*/ 51 h 82"/>
                  <a:gd name="T8" fmla="*/ 1 w 95"/>
                  <a:gd name="T9" fmla="*/ 61 h 82"/>
                  <a:gd name="T10" fmla="*/ 48 w 95"/>
                  <a:gd name="T11" fmla="*/ 82 h 82"/>
                  <a:gd name="T12" fmla="*/ 94 w 95"/>
                  <a:gd name="T13" fmla="*/ 61 h 82"/>
                  <a:gd name="T14" fmla="*/ 95 w 95"/>
                  <a:gd name="T15" fmla="*/ 51 h 82"/>
                  <a:gd name="T16" fmla="*/ 65 w 95"/>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65" y="0"/>
                    </a:moveTo>
                    <a:cubicBezTo>
                      <a:pt x="48" y="20"/>
                      <a:pt x="48" y="20"/>
                      <a:pt x="48" y="20"/>
                    </a:cubicBezTo>
                    <a:cubicBezTo>
                      <a:pt x="31" y="0"/>
                      <a:pt x="31" y="0"/>
                      <a:pt x="31" y="0"/>
                    </a:cubicBezTo>
                    <a:cubicBezTo>
                      <a:pt x="13" y="8"/>
                      <a:pt x="0" y="28"/>
                      <a:pt x="0" y="51"/>
                    </a:cubicBezTo>
                    <a:cubicBezTo>
                      <a:pt x="0" y="54"/>
                      <a:pt x="1" y="57"/>
                      <a:pt x="1" y="61"/>
                    </a:cubicBezTo>
                    <a:cubicBezTo>
                      <a:pt x="11" y="73"/>
                      <a:pt x="28" y="82"/>
                      <a:pt x="48" y="82"/>
                    </a:cubicBezTo>
                    <a:cubicBezTo>
                      <a:pt x="67" y="82"/>
                      <a:pt x="84" y="73"/>
                      <a:pt x="94" y="61"/>
                    </a:cubicBezTo>
                    <a:cubicBezTo>
                      <a:pt x="95" y="57"/>
                      <a:pt x="95" y="54"/>
                      <a:pt x="95" y="51"/>
                    </a:cubicBezTo>
                    <a:cubicBezTo>
                      <a:pt x="95" y="28"/>
                      <a:pt x="82" y="7"/>
                      <a:pt x="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1" name="Freeform 52">
                <a:extLst>
                  <a:ext uri="{FF2B5EF4-FFF2-40B4-BE49-F238E27FC236}">
                    <a16:creationId xmlns:a16="http://schemas.microsoft.com/office/drawing/2014/main" id="{B0B6C864-1A24-4358-899C-5870559161AC}"/>
                  </a:ext>
                </a:extLst>
              </p:cNvPr>
              <p:cNvSpPr>
                <a:spLocks/>
              </p:cNvSpPr>
              <p:nvPr/>
            </p:nvSpPr>
            <p:spPr bwMode="auto">
              <a:xfrm>
                <a:off x="2653892" y="1374866"/>
                <a:ext cx="184150" cy="187325"/>
              </a:xfrm>
              <a:custGeom>
                <a:avLst/>
                <a:gdLst>
                  <a:gd name="T0" fmla="*/ 24 w 49"/>
                  <a:gd name="T1" fmla="*/ 0 h 50"/>
                  <a:gd name="T2" fmla="*/ 0 w 49"/>
                  <a:gd name="T3" fmla="*/ 18 h 50"/>
                  <a:gd name="T4" fmla="*/ 11 w 49"/>
                  <a:gd name="T5" fmla="*/ 45 h 50"/>
                  <a:gd name="T6" fmla="*/ 11 w 49"/>
                  <a:gd name="T7" fmla="*/ 46 h 50"/>
                  <a:gd name="T8" fmla="*/ 24 w 49"/>
                  <a:gd name="T9" fmla="*/ 50 h 50"/>
                  <a:gd name="T10" fmla="*/ 49 w 49"/>
                  <a:gd name="T11" fmla="*/ 25 h 50"/>
                  <a:gd name="T12" fmla="*/ 24 w 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9" h="50">
                    <a:moveTo>
                      <a:pt x="24" y="0"/>
                    </a:moveTo>
                    <a:cubicBezTo>
                      <a:pt x="12" y="0"/>
                      <a:pt x="2" y="8"/>
                      <a:pt x="0" y="18"/>
                    </a:cubicBezTo>
                    <a:cubicBezTo>
                      <a:pt x="6" y="25"/>
                      <a:pt x="11" y="34"/>
                      <a:pt x="11" y="45"/>
                    </a:cubicBezTo>
                    <a:cubicBezTo>
                      <a:pt x="11" y="45"/>
                      <a:pt x="11" y="46"/>
                      <a:pt x="11" y="46"/>
                    </a:cubicBezTo>
                    <a:cubicBezTo>
                      <a:pt x="14" y="49"/>
                      <a:pt x="19" y="50"/>
                      <a:pt x="24" y="50"/>
                    </a:cubicBezTo>
                    <a:cubicBezTo>
                      <a:pt x="37" y="50"/>
                      <a:pt x="49" y="39"/>
                      <a:pt x="49" y="25"/>
                    </a:cubicBezTo>
                    <a:cubicBezTo>
                      <a:pt x="49" y="11"/>
                      <a:pt x="37"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2" name="Freeform 53">
                <a:extLst>
                  <a:ext uri="{FF2B5EF4-FFF2-40B4-BE49-F238E27FC236}">
                    <a16:creationId xmlns:a16="http://schemas.microsoft.com/office/drawing/2014/main" id="{4872F89B-37C2-40C8-B110-6103313EBFDA}"/>
                  </a:ext>
                </a:extLst>
              </p:cNvPr>
              <p:cNvSpPr>
                <a:spLocks/>
              </p:cNvSpPr>
              <p:nvPr/>
            </p:nvSpPr>
            <p:spPr bwMode="auto">
              <a:xfrm>
                <a:off x="2271305" y="1374866"/>
                <a:ext cx="187325" cy="187325"/>
              </a:xfrm>
              <a:custGeom>
                <a:avLst/>
                <a:gdLst>
                  <a:gd name="T0" fmla="*/ 40 w 50"/>
                  <a:gd name="T1" fmla="*/ 45 h 50"/>
                  <a:gd name="T2" fmla="*/ 50 w 50"/>
                  <a:gd name="T3" fmla="*/ 20 h 50"/>
                  <a:gd name="T4" fmla="*/ 25 w 50"/>
                  <a:gd name="T5" fmla="*/ 0 h 50"/>
                  <a:gd name="T6" fmla="*/ 0 w 50"/>
                  <a:gd name="T7" fmla="*/ 25 h 50"/>
                  <a:gd name="T8" fmla="*/ 25 w 50"/>
                  <a:gd name="T9" fmla="*/ 50 h 50"/>
                  <a:gd name="T10" fmla="*/ 40 w 50"/>
                  <a:gd name="T11" fmla="*/ 45 h 50"/>
                  <a:gd name="T12" fmla="*/ 40 w 50"/>
                  <a:gd name="T13" fmla="*/ 45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40" y="45"/>
                    </a:moveTo>
                    <a:cubicBezTo>
                      <a:pt x="40" y="35"/>
                      <a:pt x="44" y="26"/>
                      <a:pt x="50" y="20"/>
                    </a:cubicBezTo>
                    <a:cubicBezTo>
                      <a:pt x="48" y="8"/>
                      <a:pt x="37" y="0"/>
                      <a:pt x="25" y="0"/>
                    </a:cubicBezTo>
                    <a:cubicBezTo>
                      <a:pt x="12" y="0"/>
                      <a:pt x="0" y="11"/>
                      <a:pt x="0" y="25"/>
                    </a:cubicBezTo>
                    <a:cubicBezTo>
                      <a:pt x="0" y="39"/>
                      <a:pt x="12" y="50"/>
                      <a:pt x="25" y="50"/>
                    </a:cubicBezTo>
                    <a:cubicBezTo>
                      <a:pt x="31" y="50"/>
                      <a:pt x="36" y="48"/>
                      <a:pt x="40" y="45"/>
                    </a:cubicBezTo>
                    <a:cubicBezTo>
                      <a:pt x="40" y="45"/>
                      <a:pt x="40" y="45"/>
                      <a:pt x="4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3" name="Freeform 54">
                <a:extLst>
                  <a:ext uri="{FF2B5EF4-FFF2-40B4-BE49-F238E27FC236}">
                    <a16:creationId xmlns:a16="http://schemas.microsoft.com/office/drawing/2014/main" id="{543715BD-804E-444D-9F59-D5073BBB8C71}"/>
                  </a:ext>
                </a:extLst>
              </p:cNvPr>
              <p:cNvSpPr>
                <a:spLocks/>
              </p:cNvSpPr>
              <p:nvPr/>
            </p:nvSpPr>
            <p:spPr bwMode="auto">
              <a:xfrm>
                <a:off x="2653892" y="1578066"/>
                <a:ext cx="255588" cy="285750"/>
              </a:xfrm>
              <a:custGeom>
                <a:avLst/>
                <a:gdLst>
                  <a:gd name="T0" fmla="*/ 40 w 68"/>
                  <a:gd name="T1" fmla="*/ 0 h 76"/>
                  <a:gd name="T2" fmla="*/ 24 w 68"/>
                  <a:gd name="T3" fmla="*/ 19 h 76"/>
                  <a:gd name="T4" fmla="*/ 9 w 68"/>
                  <a:gd name="T5" fmla="*/ 2 h 76"/>
                  <a:gd name="T6" fmla="*/ 0 w 68"/>
                  <a:gd name="T7" fmla="*/ 16 h 76"/>
                  <a:gd name="T8" fmla="*/ 32 w 68"/>
                  <a:gd name="T9" fmla="*/ 74 h 76"/>
                  <a:gd name="T10" fmla="*/ 31 w 68"/>
                  <a:gd name="T11" fmla="*/ 76 h 76"/>
                  <a:gd name="T12" fmla="*/ 67 w 68"/>
                  <a:gd name="T13" fmla="*/ 57 h 76"/>
                  <a:gd name="T14" fmla="*/ 68 w 68"/>
                  <a:gd name="T15" fmla="*/ 48 h 76"/>
                  <a:gd name="T16" fmla="*/ 40 w 68"/>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6">
                    <a:moveTo>
                      <a:pt x="40" y="0"/>
                    </a:moveTo>
                    <a:cubicBezTo>
                      <a:pt x="24" y="19"/>
                      <a:pt x="24" y="19"/>
                      <a:pt x="24" y="19"/>
                    </a:cubicBezTo>
                    <a:cubicBezTo>
                      <a:pt x="9" y="2"/>
                      <a:pt x="9" y="2"/>
                      <a:pt x="9" y="2"/>
                    </a:cubicBezTo>
                    <a:cubicBezTo>
                      <a:pt x="7" y="7"/>
                      <a:pt x="4" y="12"/>
                      <a:pt x="0" y="16"/>
                    </a:cubicBezTo>
                    <a:cubicBezTo>
                      <a:pt x="19" y="27"/>
                      <a:pt x="32" y="49"/>
                      <a:pt x="32" y="74"/>
                    </a:cubicBezTo>
                    <a:cubicBezTo>
                      <a:pt x="32" y="75"/>
                      <a:pt x="31" y="75"/>
                      <a:pt x="31" y="76"/>
                    </a:cubicBezTo>
                    <a:cubicBezTo>
                      <a:pt x="46" y="74"/>
                      <a:pt x="59" y="67"/>
                      <a:pt x="67" y="57"/>
                    </a:cubicBezTo>
                    <a:cubicBezTo>
                      <a:pt x="68" y="54"/>
                      <a:pt x="68" y="51"/>
                      <a:pt x="68" y="48"/>
                    </a:cubicBezTo>
                    <a:cubicBezTo>
                      <a:pt x="68" y="26"/>
                      <a:pt x="56" y="8"/>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4" name="Freeform 55">
                <a:extLst>
                  <a:ext uri="{FF2B5EF4-FFF2-40B4-BE49-F238E27FC236}">
                    <a16:creationId xmlns:a16="http://schemas.microsoft.com/office/drawing/2014/main" id="{CE056708-2758-4F3A-9B77-81B185B81A67}"/>
                  </a:ext>
                </a:extLst>
              </p:cNvPr>
              <p:cNvSpPr>
                <a:spLocks/>
              </p:cNvSpPr>
              <p:nvPr/>
            </p:nvSpPr>
            <p:spPr bwMode="auto">
              <a:xfrm>
                <a:off x="2203042" y="1578066"/>
                <a:ext cx="258763" cy="285750"/>
              </a:xfrm>
              <a:custGeom>
                <a:avLst/>
                <a:gdLst>
                  <a:gd name="T0" fmla="*/ 38 w 69"/>
                  <a:gd name="T1" fmla="*/ 74 h 76"/>
                  <a:gd name="T2" fmla="*/ 69 w 69"/>
                  <a:gd name="T3" fmla="*/ 17 h 76"/>
                  <a:gd name="T4" fmla="*/ 59 w 69"/>
                  <a:gd name="T5" fmla="*/ 0 h 76"/>
                  <a:gd name="T6" fmla="*/ 59 w 69"/>
                  <a:gd name="T7" fmla="*/ 0 h 76"/>
                  <a:gd name="T8" fmla="*/ 44 w 69"/>
                  <a:gd name="T9" fmla="*/ 19 h 76"/>
                  <a:gd name="T10" fmla="*/ 28 w 69"/>
                  <a:gd name="T11" fmla="*/ 1 h 76"/>
                  <a:gd name="T12" fmla="*/ 0 w 69"/>
                  <a:gd name="T13" fmla="*/ 48 h 76"/>
                  <a:gd name="T14" fmla="*/ 0 w 69"/>
                  <a:gd name="T15" fmla="*/ 57 h 76"/>
                  <a:gd name="T16" fmla="*/ 38 w 69"/>
                  <a:gd name="T17" fmla="*/ 76 h 76"/>
                  <a:gd name="T18" fmla="*/ 38 w 69"/>
                  <a:gd name="T19"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6">
                    <a:moveTo>
                      <a:pt x="38" y="74"/>
                    </a:moveTo>
                    <a:cubicBezTo>
                      <a:pt x="38" y="49"/>
                      <a:pt x="50" y="28"/>
                      <a:pt x="69" y="17"/>
                    </a:cubicBezTo>
                    <a:cubicBezTo>
                      <a:pt x="65" y="12"/>
                      <a:pt x="61" y="7"/>
                      <a:pt x="59" y="0"/>
                    </a:cubicBezTo>
                    <a:cubicBezTo>
                      <a:pt x="59" y="0"/>
                      <a:pt x="59" y="0"/>
                      <a:pt x="59" y="0"/>
                    </a:cubicBezTo>
                    <a:cubicBezTo>
                      <a:pt x="44" y="19"/>
                      <a:pt x="44" y="19"/>
                      <a:pt x="44" y="19"/>
                    </a:cubicBezTo>
                    <a:cubicBezTo>
                      <a:pt x="28" y="1"/>
                      <a:pt x="28" y="1"/>
                      <a:pt x="28" y="1"/>
                    </a:cubicBezTo>
                    <a:cubicBezTo>
                      <a:pt x="12" y="8"/>
                      <a:pt x="0" y="26"/>
                      <a:pt x="0" y="48"/>
                    </a:cubicBezTo>
                    <a:cubicBezTo>
                      <a:pt x="0" y="51"/>
                      <a:pt x="0" y="54"/>
                      <a:pt x="0" y="57"/>
                    </a:cubicBezTo>
                    <a:cubicBezTo>
                      <a:pt x="9" y="67"/>
                      <a:pt x="22" y="75"/>
                      <a:pt x="38" y="76"/>
                    </a:cubicBezTo>
                    <a:cubicBezTo>
                      <a:pt x="38" y="75"/>
                      <a:pt x="38" y="75"/>
                      <a:pt x="38"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37" name="组合 36">
            <a:extLst>
              <a:ext uri="{FF2B5EF4-FFF2-40B4-BE49-F238E27FC236}">
                <a16:creationId xmlns:a16="http://schemas.microsoft.com/office/drawing/2014/main" id="{CCA6E6E8-A115-4F27-9A38-192E4D1FFB1D}"/>
              </a:ext>
            </a:extLst>
          </p:cNvPr>
          <p:cNvGrpSpPr/>
          <p:nvPr/>
        </p:nvGrpSpPr>
        <p:grpSpPr>
          <a:xfrm>
            <a:off x="6075007" y="3466724"/>
            <a:ext cx="1705134" cy="1966386"/>
            <a:chOff x="6075007" y="3339724"/>
            <a:chExt cx="1705134" cy="1966386"/>
          </a:xfrm>
          <a:solidFill>
            <a:srgbClr val="009DE7"/>
          </a:solidFill>
        </p:grpSpPr>
        <p:grpSp>
          <p:nvGrpSpPr>
            <p:cNvPr id="38" name="组合 37">
              <a:extLst>
                <a:ext uri="{FF2B5EF4-FFF2-40B4-BE49-F238E27FC236}">
                  <a16:creationId xmlns:a16="http://schemas.microsoft.com/office/drawing/2014/main" id="{09DBC0CA-0794-42CF-8999-4A93C297C6AE}"/>
                </a:ext>
              </a:extLst>
            </p:cNvPr>
            <p:cNvGrpSpPr/>
            <p:nvPr/>
          </p:nvGrpSpPr>
          <p:grpSpPr>
            <a:xfrm>
              <a:off x="6075007" y="3339724"/>
              <a:ext cx="1705134" cy="1966386"/>
              <a:chOff x="5943403" y="3106452"/>
              <a:chExt cx="1953569" cy="2252884"/>
            </a:xfrm>
            <a:grpFill/>
          </p:grpSpPr>
          <p:sp>
            <p:nvSpPr>
              <p:cNvPr id="44" name="Freeform 7">
                <a:extLst>
                  <a:ext uri="{FF2B5EF4-FFF2-40B4-BE49-F238E27FC236}">
                    <a16:creationId xmlns:a16="http://schemas.microsoft.com/office/drawing/2014/main" id="{E8E26E7C-C120-4A30-89C8-2E3F66994E7A}"/>
                  </a:ext>
                </a:extLst>
              </p:cNvPr>
              <p:cNvSpPr>
                <a:spLocks/>
              </p:cNvSpPr>
              <p:nvPr/>
            </p:nvSpPr>
            <p:spPr bwMode="auto">
              <a:xfrm>
                <a:off x="5943403" y="3106452"/>
                <a:ext cx="1325541" cy="2252884"/>
              </a:xfrm>
              <a:custGeom>
                <a:avLst/>
                <a:gdLst>
                  <a:gd name="T0" fmla="*/ 522 w 527"/>
                  <a:gd name="T1" fmla="*/ 286 h 897"/>
                  <a:gd name="T2" fmla="*/ 527 w 527"/>
                  <a:gd name="T3" fmla="*/ 470 h 897"/>
                  <a:gd name="T4" fmla="*/ 129 w 527"/>
                  <a:gd name="T5" fmla="*/ 897 h 897"/>
                  <a:gd name="T6" fmla="*/ 128 w 527"/>
                  <a:gd name="T7" fmla="*/ 870 h 897"/>
                  <a:gd name="T8" fmla="*/ 128 w 527"/>
                  <a:gd name="T9" fmla="*/ 714 h 897"/>
                  <a:gd name="T10" fmla="*/ 143 w 527"/>
                  <a:gd name="T11" fmla="*/ 675 h 897"/>
                  <a:gd name="T12" fmla="*/ 401 w 527"/>
                  <a:gd name="T13" fmla="*/ 389 h 897"/>
                  <a:gd name="T14" fmla="*/ 413 w 527"/>
                  <a:gd name="T15" fmla="*/ 375 h 897"/>
                  <a:gd name="T16" fmla="*/ 0 w 527"/>
                  <a:gd name="T17" fmla="*/ 5 h 897"/>
                  <a:gd name="T18" fmla="*/ 101 w 527"/>
                  <a:gd name="T19" fmla="*/ 5 h 897"/>
                  <a:gd name="T20" fmla="*/ 165 w 527"/>
                  <a:gd name="T21" fmla="*/ 5 h 897"/>
                  <a:gd name="T22" fmla="*/ 258 w 527"/>
                  <a:gd name="T23" fmla="*/ 41 h 897"/>
                  <a:gd name="T24" fmla="*/ 497 w 527"/>
                  <a:gd name="T25" fmla="*/ 265 h 897"/>
                  <a:gd name="T26" fmla="*/ 522 w 527"/>
                  <a:gd name="T27" fmla="*/ 286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7" h="897">
                    <a:moveTo>
                      <a:pt x="522" y="286"/>
                    </a:moveTo>
                    <a:cubicBezTo>
                      <a:pt x="482" y="350"/>
                      <a:pt x="483" y="410"/>
                      <a:pt x="527" y="470"/>
                    </a:cubicBezTo>
                    <a:cubicBezTo>
                      <a:pt x="395" y="611"/>
                      <a:pt x="264" y="752"/>
                      <a:pt x="129" y="897"/>
                    </a:cubicBezTo>
                    <a:cubicBezTo>
                      <a:pt x="129" y="884"/>
                      <a:pt x="128" y="877"/>
                      <a:pt x="128" y="870"/>
                    </a:cubicBezTo>
                    <a:cubicBezTo>
                      <a:pt x="128" y="818"/>
                      <a:pt x="128" y="766"/>
                      <a:pt x="128" y="714"/>
                    </a:cubicBezTo>
                    <a:cubicBezTo>
                      <a:pt x="127" y="698"/>
                      <a:pt x="132" y="687"/>
                      <a:pt x="143" y="675"/>
                    </a:cubicBezTo>
                    <a:cubicBezTo>
                      <a:pt x="229" y="580"/>
                      <a:pt x="315" y="485"/>
                      <a:pt x="401" y="389"/>
                    </a:cubicBezTo>
                    <a:cubicBezTo>
                      <a:pt x="405" y="385"/>
                      <a:pt x="408" y="381"/>
                      <a:pt x="413" y="375"/>
                    </a:cubicBezTo>
                    <a:cubicBezTo>
                      <a:pt x="276" y="253"/>
                      <a:pt x="140" y="131"/>
                      <a:pt x="0" y="5"/>
                    </a:cubicBezTo>
                    <a:cubicBezTo>
                      <a:pt x="38" y="5"/>
                      <a:pt x="70" y="5"/>
                      <a:pt x="101" y="5"/>
                    </a:cubicBezTo>
                    <a:cubicBezTo>
                      <a:pt x="123" y="5"/>
                      <a:pt x="144" y="8"/>
                      <a:pt x="165" y="5"/>
                    </a:cubicBezTo>
                    <a:cubicBezTo>
                      <a:pt x="204" y="0"/>
                      <a:pt x="231" y="15"/>
                      <a:pt x="258" y="41"/>
                    </a:cubicBezTo>
                    <a:cubicBezTo>
                      <a:pt x="337" y="117"/>
                      <a:pt x="417" y="191"/>
                      <a:pt x="497" y="265"/>
                    </a:cubicBezTo>
                    <a:cubicBezTo>
                      <a:pt x="505" y="273"/>
                      <a:pt x="513" y="279"/>
                      <a:pt x="522" y="2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5" name="Freeform 11">
                <a:extLst>
                  <a:ext uri="{FF2B5EF4-FFF2-40B4-BE49-F238E27FC236}">
                    <a16:creationId xmlns:a16="http://schemas.microsoft.com/office/drawing/2014/main" id="{FEC8D174-C844-4C44-B282-DE231592693A}"/>
                  </a:ext>
                </a:extLst>
              </p:cNvPr>
              <p:cNvSpPr>
                <a:spLocks/>
              </p:cNvSpPr>
              <p:nvPr/>
            </p:nvSpPr>
            <p:spPr bwMode="auto">
              <a:xfrm>
                <a:off x="7252909" y="3685039"/>
                <a:ext cx="644063" cy="708202"/>
              </a:xfrm>
              <a:custGeom>
                <a:avLst/>
                <a:gdLst>
                  <a:gd name="T0" fmla="*/ 256 w 256"/>
                  <a:gd name="T1" fmla="*/ 142 h 282"/>
                  <a:gd name="T2" fmla="*/ 128 w 256"/>
                  <a:gd name="T3" fmla="*/ 280 h 282"/>
                  <a:gd name="T4" fmla="*/ 44 w 256"/>
                  <a:gd name="T5" fmla="*/ 235 h 282"/>
                  <a:gd name="T6" fmla="*/ 47 w 256"/>
                  <a:gd name="T7" fmla="*/ 50 h 282"/>
                  <a:gd name="T8" fmla="*/ 169 w 256"/>
                  <a:gd name="T9" fmla="*/ 16 h 282"/>
                  <a:gd name="T10" fmla="*/ 255 w 256"/>
                  <a:gd name="T11" fmla="*/ 126 h 282"/>
                  <a:gd name="T12" fmla="*/ 256 w 256"/>
                  <a:gd name="T13" fmla="*/ 142 h 282"/>
                </a:gdLst>
                <a:ahLst/>
                <a:cxnLst>
                  <a:cxn ang="0">
                    <a:pos x="T0" y="T1"/>
                  </a:cxn>
                  <a:cxn ang="0">
                    <a:pos x="T2" y="T3"/>
                  </a:cxn>
                  <a:cxn ang="0">
                    <a:pos x="T4" y="T5"/>
                  </a:cxn>
                  <a:cxn ang="0">
                    <a:pos x="T6" y="T7"/>
                  </a:cxn>
                  <a:cxn ang="0">
                    <a:pos x="T8" y="T9"/>
                  </a:cxn>
                  <a:cxn ang="0">
                    <a:pos x="T10" y="T11"/>
                  </a:cxn>
                  <a:cxn ang="0">
                    <a:pos x="T12" y="T13"/>
                  </a:cxn>
                </a:cxnLst>
                <a:rect l="0" t="0" r="r" b="b"/>
                <a:pathLst>
                  <a:path w="256" h="282">
                    <a:moveTo>
                      <a:pt x="256" y="142"/>
                    </a:moveTo>
                    <a:cubicBezTo>
                      <a:pt x="255" y="224"/>
                      <a:pt x="200" y="282"/>
                      <a:pt x="128" y="280"/>
                    </a:cubicBezTo>
                    <a:cubicBezTo>
                      <a:pt x="93" y="278"/>
                      <a:pt x="65" y="262"/>
                      <a:pt x="44" y="235"/>
                    </a:cubicBezTo>
                    <a:cubicBezTo>
                      <a:pt x="0" y="183"/>
                      <a:pt x="2" y="100"/>
                      <a:pt x="47" y="50"/>
                    </a:cubicBezTo>
                    <a:cubicBezTo>
                      <a:pt x="80" y="13"/>
                      <a:pt x="122" y="0"/>
                      <a:pt x="169" y="16"/>
                    </a:cubicBezTo>
                    <a:cubicBezTo>
                      <a:pt x="221" y="33"/>
                      <a:pt x="246" y="74"/>
                      <a:pt x="255" y="126"/>
                    </a:cubicBezTo>
                    <a:cubicBezTo>
                      <a:pt x="256" y="133"/>
                      <a:pt x="256" y="139"/>
                      <a:pt x="256" y="1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9" name="组合 38">
              <a:extLst>
                <a:ext uri="{FF2B5EF4-FFF2-40B4-BE49-F238E27FC236}">
                  <a16:creationId xmlns:a16="http://schemas.microsoft.com/office/drawing/2014/main" id="{A5D945B2-6F9D-4C35-BFBE-C6F471D65742}"/>
                </a:ext>
              </a:extLst>
            </p:cNvPr>
            <p:cNvGrpSpPr>
              <a:grpSpLocks noChangeAspect="1"/>
            </p:cNvGrpSpPr>
            <p:nvPr/>
          </p:nvGrpSpPr>
          <p:grpSpPr>
            <a:xfrm>
              <a:off x="7418847" y="4066831"/>
              <a:ext cx="191895" cy="192992"/>
              <a:chOff x="4005263" y="4962526"/>
              <a:chExt cx="277812" cy="279400"/>
            </a:xfrm>
            <a:grpFill/>
          </p:grpSpPr>
          <p:sp>
            <p:nvSpPr>
              <p:cNvPr id="40" name="Freeform 478">
                <a:extLst>
                  <a:ext uri="{FF2B5EF4-FFF2-40B4-BE49-F238E27FC236}">
                    <a16:creationId xmlns:a16="http://schemas.microsoft.com/office/drawing/2014/main" id="{CA02A98F-B937-4BEB-BDDB-F50591658387}"/>
                  </a:ext>
                </a:extLst>
              </p:cNvPr>
              <p:cNvSpPr>
                <a:spLocks/>
              </p:cNvSpPr>
              <p:nvPr/>
            </p:nvSpPr>
            <p:spPr bwMode="auto">
              <a:xfrm>
                <a:off x="4005263" y="4962526"/>
                <a:ext cx="250825" cy="250825"/>
              </a:xfrm>
              <a:custGeom>
                <a:avLst/>
                <a:gdLst>
                  <a:gd name="T0" fmla="*/ 129 w 258"/>
                  <a:gd name="T1" fmla="*/ 245 h 259"/>
                  <a:gd name="T2" fmla="*/ 14 w 258"/>
                  <a:gd name="T3" fmla="*/ 129 h 259"/>
                  <a:gd name="T4" fmla="*/ 129 w 258"/>
                  <a:gd name="T5" fmla="*/ 14 h 259"/>
                  <a:gd name="T6" fmla="*/ 244 w 258"/>
                  <a:gd name="T7" fmla="*/ 129 h 259"/>
                  <a:gd name="T8" fmla="*/ 241 w 258"/>
                  <a:gd name="T9" fmla="*/ 156 h 259"/>
                  <a:gd name="T10" fmla="*/ 255 w 258"/>
                  <a:gd name="T11" fmla="*/ 159 h 259"/>
                  <a:gd name="T12" fmla="*/ 258 w 258"/>
                  <a:gd name="T13" fmla="*/ 129 h 259"/>
                  <a:gd name="T14" fmla="*/ 129 w 258"/>
                  <a:gd name="T15" fmla="*/ 0 h 259"/>
                  <a:gd name="T16" fmla="*/ 0 w 258"/>
                  <a:gd name="T17" fmla="*/ 129 h 259"/>
                  <a:gd name="T18" fmla="*/ 129 w 258"/>
                  <a:gd name="T19" fmla="*/ 259 h 259"/>
                  <a:gd name="T20" fmla="*/ 155 w 258"/>
                  <a:gd name="T21" fmla="*/ 256 h 259"/>
                  <a:gd name="T22" fmla="*/ 152 w 258"/>
                  <a:gd name="T23" fmla="*/ 242 h 259"/>
                  <a:gd name="T24" fmla="*/ 129 w 258"/>
                  <a:gd name="T25" fmla="*/ 24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129" y="245"/>
                    </a:moveTo>
                    <a:cubicBezTo>
                      <a:pt x="65" y="245"/>
                      <a:pt x="14" y="193"/>
                      <a:pt x="14" y="129"/>
                    </a:cubicBezTo>
                    <a:cubicBezTo>
                      <a:pt x="14" y="66"/>
                      <a:pt x="65" y="14"/>
                      <a:pt x="129" y="14"/>
                    </a:cubicBezTo>
                    <a:cubicBezTo>
                      <a:pt x="193" y="14"/>
                      <a:pt x="244" y="66"/>
                      <a:pt x="244" y="129"/>
                    </a:cubicBezTo>
                    <a:cubicBezTo>
                      <a:pt x="244" y="139"/>
                      <a:pt x="243" y="148"/>
                      <a:pt x="241" y="156"/>
                    </a:cubicBezTo>
                    <a:cubicBezTo>
                      <a:pt x="255" y="159"/>
                      <a:pt x="255" y="159"/>
                      <a:pt x="255" y="159"/>
                    </a:cubicBezTo>
                    <a:cubicBezTo>
                      <a:pt x="257" y="150"/>
                      <a:pt x="258" y="140"/>
                      <a:pt x="258" y="129"/>
                    </a:cubicBezTo>
                    <a:cubicBezTo>
                      <a:pt x="258" y="58"/>
                      <a:pt x="200" y="0"/>
                      <a:pt x="129" y="0"/>
                    </a:cubicBezTo>
                    <a:cubicBezTo>
                      <a:pt x="58" y="0"/>
                      <a:pt x="0" y="58"/>
                      <a:pt x="0" y="129"/>
                    </a:cubicBezTo>
                    <a:cubicBezTo>
                      <a:pt x="0" y="201"/>
                      <a:pt x="58" y="259"/>
                      <a:pt x="129" y="259"/>
                    </a:cubicBezTo>
                    <a:cubicBezTo>
                      <a:pt x="138" y="259"/>
                      <a:pt x="147" y="258"/>
                      <a:pt x="155" y="256"/>
                    </a:cubicBezTo>
                    <a:cubicBezTo>
                      <a:pt x="152" y="242"/>
                      <a:pt x="152" y="242"/>
                      <a:pt x="152" y="242"/>
                    </a:cubicBezTo>
                    <a:cubicBezTo>
                      <a:pt x="145" y="244"/>
                      <a:pt x="137" y="245"/>
                      <a:pt x="129"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1" name="Freeform 479">
                <a:extLst>
                  <a:ext uri="{FF2B5EF4-FFF2-40B4-BE49-F238E27FC236}">
                    <a16:creationId xmlns:a16="http://schemas.microsoft.com/office/drawing/2014/main" id="{0168B241-F32E-495D-8573-F57C3324155D}"/>
                  </a:ext>
                </a:extLst>
              </p:cNvPr>
              <p:cNvSpPr>
                <a:spLocks noEditPoints="1"/>
              </p:cNvSpPr>
              <p:nvPr/>
            </p:nvSpPr>
            <p:spPr bwMode="auto">
              <a:xfrm>
                <a:off x="4027488" y="4984751"/>
                <a:ext cx="206375" cy="206375"/>
              </a:xfrm>
              <a:custGeom>
                <a:avLst/>
                <a:gdLst>
                  <a:gd name="T0" fmla="*/ 106 w 212"/>
                  <a:gd name="T1" fmla="*/ 0 h 213"/>
                  <a:gd name="T2" fmla="*/ 0 w 212"/>
                  <a:gd name="T3" fmla="*/ 106 h 213"/>
                  <a:gd name="T4" fmla="*/ 106 w 212"/>
                  <a:gd name="T5" fmla="*/ 213 h 213"/>
                  <a:gd name="T6" fmla="*/ 127 w 212"/>
                  <a:gd name="T7" fmla="*/ 211 h 213"/>
                  <a:gd name="T8" fmla="*/ 105 w 212"/>
                  <a:gd name="T9" fmla="*/ 106 h 213"/>
                  <a:gd name="T10" fmla="*/ 120 w 212"/>
                  <a:gd name="T11" fmla="*/ 110 h 213"/>
                  <a:gd name="T12" fmla="*/ 117 w 212"/>
                  <a:gd name="T13" fmla="*/ 103 h 213"/>
                  <a:gd name="T14" fmla="*/ 128 w 212"/>
                  <a:gd name="T15" fmla="*/ 92 h 213"/>
                  <a:gd name="T16" fmla="*/ 139 w 212"/>
                  <a:gd name="T17" fmla="*/ 103 h 213"/>
                  <a:gd name="T18" fmla="*/ 132 w 212"/>
                  <a:gd name="T19" fmla="*/ 113 h 213"/>
                  <a:gd name="T20" fmla="*/ 209 w 212"/>
                  <a:gd name="T21" fmla="*/ 131 h 213"/>
                  <a:gd name="T22" fmla="*/ 212 w 212"/>
                  <a:gd name="T23" fmla="*/ 106 h 213"/>
                  <a:gd name="T24" fmla="*/ 106 w 212"/>
                  <a:gd name="T25" fmla="*/ 0 h 213"/>
                  <a:gd name="T26" fmla="*/ 42 w 212"/>
                  <a:gd name="T27" fmla="*/ 54 h 213"/>
                  <a:gd name="T28" fmla="*/ 57 w 212"/>
                  <a:gd name="T29" fmla="*/ 70 h 213"/>
                  <a:gd name="T30" fmla="*/ 42 w 212"/>
                  <a:gd name="T31" fmla="*/ 85 h 213"/>
                  <a:gd name="T32" fmla="*/ 26 w 212"/>
                  <a:gd name="T33" fmla="*/ 70 h 213"/>
                  <a:gd name="T34" fmla="*/ 42 w 212"/>
                  <a:gd name="T35" fmla="*/ 54 h 213"/>
                  <a:gd name="T36" fmla="*/ 40 w 212"/>
                  <a:gd name="T37" fmla="*/ 154 h 213"/>
                  <a:gd name="T38" fmla="*/ 21 w 212"/>
                  <a:gd name="T39" fmla="*/ 135 h 213"/>
                  <a:gd name="T40" fmla="*/ 40 w 212"/>
                  <a:gd name="T41" fmla="*/ 115 h 213"/>
                  <a:gd name="T42" fmla="*/ 60 w 212"/>
                  <a:gd name="T43" fmla="*/ 135 h 213"/>
                  <a:gd name="T44" fmla="*/ 40 w 212"/>
                  <a:gd name="T45" fmla="*/ 154 h 213"/>
                  <a:gd name="T46" fmla="*/ 89 w 212"/>
                  <a:gd name="T47" fmla="*/ 70 h 213"/>
                  <a:gd name="T48" fmla="*/ 102 w 212"/>
                  <a:gd name="T49" fmla="*/ 83 h 213"/>
                  <a:gd name="T50" fmla="*/ 89 w 212"/>
                  <a:gd name="T51" fmla="*/ 96 h 213"/>
                  <a:gd name="T52" fmla="*/ 76 w 212"/>
                  <a:gd name="T53" fmla="*/ 83 h 213"/>
                  <a:gd name="T54" fmla="*/ 89 w 212"/>
                  <a:gd name="T55" fmla="*/ 70 h 213"/>
                  <a:gd name="T56" fmla="*/ 76 w 212"/>
                  <a:gd name="T57" fmla="*/ 133 h 213"/>
                  <a:gd name="T58" fmla="*/ 89 w 212"/>
                  <a:gd name="T59" fmla="*/ 120 h 213"/>
                  <a:gd name="T60" fmla="*/ 102 w 212"/>
                  <a:gd name="T61" fmla="*/ 133 h 213"/>
                  <a:gd name="T62" fmla="*/ 89 w 212"/>
                  <a:gd name="T63" fmla="*/ 146 h 213"/>
                  <a:gd name="T64" fmla="*/ 76 w 212"/>
                  <a:gd name="T65" fmla="*/ 133 h 213"/>
                  <a:gd name="T66" fmla="*/ 117 w 212"/>
                  <a:gd name="T67" fmla="*/ 183 h 213"/>
                  <a:gd name="T68" fmla="*/ 102 w 212"/>
                  <a:gd name="T69" fmla="*/ 198 h 213"/>
                  <a:gd name="T70" fmla="*/ 87 w 212"/>
                  <a:gd name="T71" fmla="*/ 183 h 213"/>
                  <a:gd name="T72" fmla="*/ 102 w 212"/>
                  <a:gd name="T73" fmla="*/ 168 h 213"/>
                  <a:gd name="T74" fmla="*/ 117 w 212"/>
                  <a:gd name="T75" fmla="*/ 183 h 213"/>
                  <a:gd name="T76" fmla="*/ 106 w 212"/>
                  <a:gd name="T77" fmla="*/ 55 h 213"/>
                  <a:gd name="T78" fmla="*/ 88 w 212"/>
                  <a:gd name="T79" fmla="*/ 36 h 213"/>
                  <a:gd name="T80" fmla="*/ 106 w 212"/>
                  <a:gd name="T81" fmla="*/ 18 h 213"/>
                  <a:gd name="T82" fmla="*/ 125 w 212"/>
                  <a:gd name="T83" fmla="*/ 36 h 213"/>
                  <a:gd name="T84" fmla="*/ 106 w 212"/>
                  <a:gd name="T85" fmla="*/ 55 h 213"/>
                  <a:gd name="T86" fmla="*/ 139 w 212"/>
                  <a:gd name="T87" fmla="*/ 49 h 213"/>
                  <a:gd name="T88" fmla="*/ 152 w 212"/>
                  <a:gd name="T89" fmla="*/ 36 h 213"/>
                  <a:gd name="T90" fmla="*/ 165 w 212"/>
                  <a:gd name="T91" fmla="*/ 49 h 213"/>
                  <a:gd name="T92" fmla="*/ 152 w 212"/>
                  <a:gd name="T93" fmla="*/ 62 h 213"/>
                  <a:gd name="T94" fmla="*/ 139 w 212"/>
                  <a:gd name="T95" fmla="*/ 49 h 213"/>
                  <a:gd name="T96" fmla="*/ 175 w 212"/>
                  <a:gd name="T97" fmla="*/ 112 h 213"/>
                  <a:gd name="T98" fmla="*/ 157 w 212"/>
                  <a:gd name="T99" fmla="*/ 95 h 213"/>
                  <a:gd name="T100" fmla="*/ 175 w 212"/>
                  <a:gd name="T101" fmla="*/ 77 h 213"/>
                  <a:gd name="T102" fmla="*/ 193 w 212"/>
                  <a:gd name="T103" fmla="*/ 95 h 213"/>
                  <a:gd name="T104" fmla="*/ 175 w 212"/>
                  <a:gd name="T105" fmla="*/ 1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13">
                    <a:moveTo>
                      <a:pt x="106" y="0"/>
                    </a:moveTo>
                    <a:cubicBezTo>
                      <a:pt x="47" y="0"/>
                      <a:pt x="0" y="48"/>
                      <a:pt x="0" y="106"/>
                    </a:cubicBezTo>
                    <a:cubicBezTo>
                      <a:pt x="0" y="165"/>
                      <a:pt x="47" y="213"/>
                      <a:pt x="106" y="213"/>
                    </a:cubicBezTo>
                    <a:cubicBezTo>
                      <a:pt x="113" y="213"/>
                      <a:pt x="120" y="212"/>
                      <a:pt x="127" y="211"/>
                    </a:cubicBezTo>
                    <a:cubicBezTo>
                      <a:pt x="105" y="106"/>
                      <a:pt x="105" y="106"/>
                      <a:pt x="105" y="106"/>
                    </a:cubicBezTo>
                    <a:cubicBezTo>
                      <a:pt x="120" y="110"/>
                      <a:pt x="120" y="110"/>
                      <a:pt x="120" y="110"/>
                    </a:cubicBezTo>
                    <a:cubicBezTo>
                      <a:pt x="118" y="108"/>
                      <a:pt x="117" y="105"/>
                      <a:pt x="117" y="103"/>
                    </a:cubicBezTo>
                    <a:cubicBezTo>
                      <a:pt x="117" y="97"/>
                      <a:pt x="122" y="92"/>
                      <a:pt x="128" y="92"/>
                    </a:cubicBezTo>
                    <a:cubicBezTo>
                      <a:pt x="134" y="92"/>
                      <a:pt x="139" y="97"/>
                      <a:pt x="139" y="103"/>
                    </a:cubicBezTo>
                    <a:cubicBezTo>
                      <a:pt x="139" y="107"/>
                      <a:pt x="136" y="111"/>
                      <a:pt x="132" y="113"/>
                    </a:cubicBezTo>
                    <a:cubicBezTo>
                      <a:pt x="209" y="131"/>
                      <a:pt x="209" y="131"/>
                      <a:pt x="209" y="131"/>
                    </a:cubicBezTo>
                    <a:cubicBezTo>
                      <a:pt x="211" y="123"/>
                      <a:pt x="212" y="115"/>
                      <a:pt x="212" y="106"/>
                    </a:cubicBezTo>
                    <a:cubicBezTo>
                      <a:pt x="212" y="48"/>
                      <a:pt x="165" y="0"/>
                      <a:pt x="106" y="0"/>
                    </a:cubicBezTo>
                    <a:close/>
                    <a:moveTo>
                      <a:pt x="42" y="54"/>
                    </a:moveTo>
                    <a:cubicBezTo>
                      <a:pt x="50" y="54"/>
                      <a:pt x="57" y="61"/>
                      <a:pt x="57" y="70"/>
                    </a:cubicBezTo>
                    <a:cubicBezTo>
                      <a:pt x="57" y="78"/>
                      <a:pt x="50" y="85"/>
                      <a:pt x="42" y="85"/>
                    </a:cubicBezTo>
                    <a:cubicBezTo>
                      <a:pt x="33" y="85"/>
                      <a:pt x="26" y="78"/>
                      <a:pt x="26" y="70"/>
                    </a:cubicBezTo>
                    <a:cubicBezTo>
                      <a:pt x="26" y="61"/>
                      <a:pt x="33" y="54"/>
                      <a:pt x="42" y="54"/>
                    </a:cubicBezTo>
                    <a:close/>
                    <a:moveTo>
                      <a:pt x="40" y="154"/>
                    </a:moveTo>
                    <a:cubicBezTo>
                      <a:pt x="30" y="154"/>
                      <a:pt x="21" y="146"/>
                      <a:pt x="21" y="135"/>
                    </a:cubicBezTo>
                    <a:cubicBezTo>
                      <a:pt x="21" y="124"/>
                      <a:pt x="30" y="115"/>
                      <a:pt x="40" y="115"/>
                    </a:cubicBezTo>
                    <a:cubicBezTo>
                      <a:pt x="51" y="115"/>
                      <a:pt x="60" y="124"/>
                      <a:pt x="60" y="135"/>
                    </a:cubicBezTo>
                    <a:cubicBezTo>
                      <a:pt x="60" y="146"/>
                      <a:pt x="51" y="154"/>
                      <a:pt x="40" y="154"/>
                    </a:cubicBezTo>
                    <a:close/>
                    <a:moveTo>
                      <a:pt x="89" y="70"/>
                    </a:moveTo>
                    <a:cubicBezTo>
                      <a:pt x="96" y="70"/>
                      <a:pt x="102" y="76"/>
                      <a:pt x="102" y="83"/>
                    </a:cubicBezTo>
                    <a:cubicBezTo>
                      <a:pt x="102" y="90"/>
                      <a:pt x="96" y="96"/>
                      <a:pt x="89" y="96"/>
                    </a:cubicBezTo>
                    <a:cubicBezTo>
                      <a:pt x="82" y="96"/>
                      <a:pt x="76" y="90"/>
                      <a:pt x="76" y="83"/>
                    </a:cubicBezTo>
                    <a:cubicBezTo>
                      <a:pt x="76" y="76"/>
                      <a:pt x="82" y="70"/>
                      <a:pt x="89" y="70"/>
                    </a:cubicBezTo>
                    <a:close/>
                    <a:moveTo>
                      <a:pt x="76" y="133"/>
                    </a:moveTo>
                    <a:cubicBezTo>
                      <a:pt x="76" y="126"/>
                      <a:pt x="82" y="120"/>
                      <a:pt x="89" y="120"/>
                    </a:cubicBezTo>
                    <a:cubicBezTo>
                      <a:pt x="96" y="120"/>
                      <a:pt x="102" y="126"/>
                      <a:pt x="102" y="133"/>
                    </a:cubicBezTo>
                    <a:cubicBezTo>
                      <a:pt x="102" y="140"/>
                      <a:pt x="96" y="146"/>
                      <a:pt x="89" y="146"/>
                    </a:cubicBezTo>
                    <a:cubicBezTo>
                      <a:pt x="82" y="146"/>
                      <a:pt x="76" y="140"/>
                      <a:pt x="76" y="133"/>
                    </a:cubicBezTo>
                    <a:close/>
                    <a:moveTo>
                      <a:pt x="117" y="183"/>
                    </a:moveTo>
                    <a:cubicBezTo>
                      <a:pt x="117" y="191"/>
                      <a:pt x="110" y="198"/>
                      <a:pt x="102" y="198"/>
                    </a:cubicBezTo>
                    <a:cubicBezTo>
                      <a:pt x="94" y="198"/>
                      <a:pt x="87" y="191"/>
                      <a:pt x="87" y="183"/>
                    </a:cubicBezTo>
                    <a:cubicBezTo>
                      <a:pt x="87" y="175"/>
                      <a:pt x="94" y="168"/>
                      <a:pt x="102" y="168"/>
                    </a:cubicBezTo>
                    <a:cubicBezTo>
                      <a:pt x="110" y="168"/>
                      <a:pt x="117" y="175"/>
                      <a:pt x="117" y="183"/>
                    </a:cubicBezTo>
                    <a:close/>
                    <a:moveTo>
                      <a:pt x="106" y="55"/>
                    </a:moveTo>
                    <a:cubicBezTo>
                      <a:pt x="96" y="55"/>
                      <a:pt x="88" y="46"/>
                      <a:pt x="88" y="36"/>
                    </a:cubicBezTo>
                    <a:cubicBezTo>
                      <a:pt x="88" y="26"/>
                      <a:pt x="96" y="18"/>
                      <a:pt x="106" y="18"/>
                    </a:cubicBezTo>
                    <a:cubicBezTo>
                      <a:pt x="116" y="18"/>
                      <a:pt x="125" y="26"/>
                      <a:pt x="125" y="36"/>
                    </a:cubicBezTo>
                    <a:cubicBezTo>
                      <a:pt x="125" y="46"/>
                      <a:pt x="116" y="55"/>
                      <a:pt x="106" y="55"/>
                    </a:cubicBezTo>
                    <a:close/>
                    <a:moveTo>
                      <a:pt x="139" y="49"/>
                    </a:moveTo>
                    <a:cubicBezTo>
                      <a:pt x="139" y="42"/>
                      <a:pt x="145" y="36"/>
                      <a:pt x="152" y="36"/>
                    </a:cubicBezTo>
                    <a:cubicBezTo>
                      <a:pt x="159" y="36"/>
                      <a:pt x="165" y="42"/>
                      <a:pt x="165" y="49"/>
                    </a:cubicBezTo>
                    <a:cubicBezTo>
                      <a:pt x="165" y="56"/>
                      <a:pt x="159" y="62"/>
                      <a:pt x="152" y="62"/>
                    </a:cubicBezTo>
                    <a:cubicBezTo>
                      <a:pt x="145" y="62"/>
                      <a:pt x="139" y="56"/>
                      <a:pt x="139" y="49"/>
                    </a:cubicBezTo>
                    <a:close/>
                    <a:moveTo>
                      <a:pt x="175" y="112"/>
                    </a:moveTo>
                    <a:cubicBezTo>
                      <a:pt x="165" y="112"/>
                      <a:pt x="157" y="105"/>
                      <a:pt x="157" y="95"/>
                    </a:cubicBezTo>
                    <a:cubicBezTo>
                      <a:pt x="157" y="85"/>
                      <a:pt x="165" y="77"/>
                      <a:pt x="175" y="77"/>
                    </a:cubicBezTo>
                    <a:cubicBezTo>
                      <a:pt x="185" y="77"/>
                      <a:pt x="193" y="85"/>
                      <a:pt x="193" y="95"/>
                    </a:cubicBezTo>
                    <a:cubicBezTo>
                      <a:pt x="193" y="105"/>
                      <a:pt x="185" y="112"/>
                      <a:pt x="175"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2" name="Freeform 480">
                <a:extLst>
                  <a:ext uri="{FF2B5EF4-FFF2-40B4-BE49-F238E27FC236}">
                    <a16:creationId xmlns:a16="http://schemas.microsoft.com/office/drawing/2014/main" id="{F24574C3-5943-428F-87DA-33B06296F640}"/>
                  </a:ext>
                </a:extLst>
              </p:cNvPr>
              <p:cNvSpPr>
                <a:spLocks/>
              </p:cNvSpPr>
              <p:nvPr/>
            </p:nvSpPr>
            <p:spPr bwMode="auto">
              <a:xfrm>
                <a:off x="4184650" y="5145088"/>
                <a:ext cx="98425" cy="96838"/>
              </a:xfrm>
              <a:custGeom>
                <a:avLst/>
                <a:gdLst>
                  <a:gd name="T0" fmla="*/ 90 w 103"/>
                  <a:gd name="T1" fmla="*/ 0 h 100"/>
                  <a:gd name="T2" fmla="*/ 0 w 103"/>
                  <a:gd name="T3" fmla="*/ 87 h 100"/>
                  <a:gd name="T4" fmla="*/ 3 w 103"/>
                  <a:gd name="T5" fmla="*/ 100 h 100"/>
                  <a:gd name="T6" fmla="*/ 103 w 103"/>
                  <a:gd name="T7" fmla="*/ 4 h 100"/>
                  <a:gd name="T8" fmla="*/ 90 w 103"/>
                  <a:gd name="T9" fmla="*/ 0 h 100"/>
                </a:gdLst>
                <a:ahLst/>
                <a:cxnLst>
                  <a:cxn ang="0">
                    <a:pos x="T0" y="T1"/>
                  </a:cxn>
                  <a:cxn ang="0">
                    <a:pos x="T2" y="T3"/>
                  </a:cxn>
                  <a:cxn ang="0">
                    <a:pos x="T4" y="T5"/>
                  </a:cxn>
                  <a:cxn ang="0">
                    <a:pos x="T6" y="T7"/>
                  </a:cxn>
                  <a:cxn ang="0">
                    <a:pos x="T8" y="T9"/>
                  </a:cxn>
                </a:cxnLst>
                <a:rect l="0" t="0" r="r" b="b"/>
                <a:pathLst>
                  <a:path w="103" h="100">
                    <a:moveTo>
                      <a:pt x="90" y="0"/>
                    </a:moveTo>
                    <a:cubicBezTo>
                      <a:pt x="79" y="44"/>
                      <a:pt x="44" y="78"/>
                      <a:pt x="0" y="87"/>
                    </a:cubicBezTo>
                    <a:cubicBezTo>
                      <a:pt x="3" y="100"/>
                      <a:pt x="3" y="100"/>
                      <a:pt x="3" y="100"/>
                    </a:cubicBezTo>
                    <a:cubicBezTo>
                      <a:pt x="53" y="90"/>
                      <a:pt x="92" y="52"/>
                      <a:pt x="103" y="4"/>
                    </a:cubicBez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3" name="Freeform 481">
                <a:extLst>
                  <a:ext uri="{FF2B5EF4-FFF2-40B4-BE49-F238E27FC236}">
                    <a16:creationId xmlns:a16="http://schemas.microsoft.com/office/drawing/2014/main" id="{7072E6FD-3D12-4E6E-A448-CC82C399FB2E}"/>
                  </a:ext>
                </a:extLst>
              </p:cNvPr>
              <p:cNvSpPr>
                <a:spLocks noEditPoints="1"/>
              </p:cNvSpPr>
              <p:nvPr/>
            </p:nvSpPr>
            <p:spPr bwMode="auto">
              <a:xfrm>
                <a:off x="4162425" y="5118101"/>
                <a:ext cx="100013" cy="101600"/>
              </a:xfrm>
              <a:custGeom>
                <a:avLst/>
                <a:gdLst>
                  <a:gd name="T0" fmla="*/ 104 w 104"/>
                  <a:gd name="T1" fmla="*/ 25 h 105"/>
                  <a:gd name="T2" fmla="*/ 27 w 104"/>
                  <a:gd name="T3" fmla="*/ 7 h 105"/>
                  <a:gd name="T4" fmla="*/ 23 w 104"/>
                  <a:gd name="T5" fmla="*/ 8 h 105"/>
                  <a:gd name="T6" fmla="*/ 14 w 104"/>
                  <a:gd name="T7" fmla="*/ 4 h 105"/>
                  <a:gd name="T8" fmla="*/ 0 w 104"/>
                  <a:gd name="T9" fmla="*/ 0 h 105"/>
                  <a:gd name="T10" fmla="*/ 22 w 104"/>
                  <a:gd name="T11" fmla="*/ 105 h 105"/>
                  <a:gd name="T12" fmla="*/ 104 w 104"/>
                  <a:gd name="T13" fmla="*/ 25 h 105"/>
                  <a:gd name="T14" fmla="*/ 73 w 104"/>
                  <a:gd name="T15" fmla="*/ 20 h 105"/>
                  <a:gd name="T16" fmla="*/ 84 w 104"/>
                  <a:gd name="T17" fmla="*/ 31 h 105"/>
                  <a:gd name="T18" fmla="*/ 73 w 104"/>
                  <a:gd name="T19" fmla="*/ 42 h 105"/>
                  <a:gd name="T20" fmla="*/ 62 w 104"/>
                  <a:gd name="T21" fmla="*/ 31 h 105"/>
                  <a:gd name="T22" fmla="*/ 73 w 104"/>
                  <a:gd name="T23" fmla="*/ 20 h 105"/>
                  <a:gd name="T24" fmla="*/ 31 w 104"/>
                  <a:gd name="T25" fmla="*/ 62 h 105"/>
                  <a:gd name="T26" fmla="*/ 13 w 104"/>
                  <a:gd name="T27" fmla="*/ 43 h 105"/>
                  <a:gd name="T28" fmla="*/ 31 w 104"/>
                  <a:gd name="T29" fmla="*/ 24 h 105"/>
                  <a:gd name="T30" fmla="*/ 50 w 104"/>
                  <a:gd name="T31" fmla="*/ 43 h 105"/>
                  <a:gd name="T32" fmla="*/ 31 w 104"/>
                  <a:gd name="T3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5">
                    <a:moveTo>
                      <a:pt x="104" y="25"/>
                    </a:moveTo>
                    <a:cubicBezTo>
                      <a:pt x="27" y="7"/>
                      <a:pt x="27" y="7"/>
                      <a:pt x="27" y="7"/>
                    </a:cubicBezTo>
                    <a:cubicBezTo>
                      <a:pt x="26" y="7"/>
                      <a:pt x="24" y="8"/>
                      <a:pt x="23" y="8"/>
                    </a:cubicBezTo>
                    <a:cubicBezTo>
                      <a:pt x="19" y="8"/>
                      <a:pt x="16" y="6"/>
                      <a:pt x="14" y="4"/>
                    </a:cubicBezTo>
                    <a:cubicBezTo>
                      <a:pt x="0" y="0"/>
                      <a:pt x="0" y="0"/>
                      <a:pt x="0" y="0"/>
                    </a:cubicBezTo>
                    <a:cubicBezTo>
                      <a:pt x="22" y="105"/>
                      <a:pt x="22" y="105"/>
                      <a:pt x="22" y="105"/>
                    </a:cubicBezTo>
                    <a:cubicBezTo>
                      <a:pt x="62" y="97"/>
                      <a:pt x="94" y="65"/>
                      <a:pt x="104" y="25"/>
                    </a:cubicBezTo>
                    <a:close/>
                    <a:moveTo>
                      <a:pt x="73" y="20"/>
                    </a:moveTo>
                    <a:cubicBezTo>
                      <a:pt x="79" y="20"/>
                      <a:pt x="84" y="25"/>
                      <a:pt x="84" y="31"/>
                    </a:cubicBezTo>
                    <a:cubicBezTo>
                      <a:pt x="84" y="37"/>
                      <a:pt x="79" y="42"/>
                      <a:pt x="73" y="42"/>
                    </a:cubicBezTo>
                    <a:cubicBezTo>
                      <a:pt x="67" y="42"/>
                      <a:pt x="62" y="37"/>
                      <a:pt x="62" y="31"/>
                    </a:cubicBezTo>
                    <a:cubicBezTo>
                      <a:pt x="62" y="25"/>
                      <a:pt x="67" y="20"/>
                      <a:pt x="73" y="20"/>
                    </a:cubicBezTo>
                    <a:close/>
                    <a:moveTo>
                      <a:pt x="31" y="62"/>
                    </a:moveTo>
                    <a:cubicBezTo>
                      <a:pt x="21" y="62"/>
                      <a:pt x="13" y="53"/>
                      <a:pt x="13" y="43"/>
                    </a:cubicBezTo>
                    <a:cubicBezTo>
                      <a:pt x="13" y="33"/>
                      <a:pt x="21" y="24"/>
                      <a:pt x="31" y="24"/>
                    </a:cubicBezTo>
                    <a:cubicBezTo>
                      <a:pt x="42" y="24"/>
                      <a:pt x="50" y="33"/>
                      <a:pt x="50" y="43"/>
                    </a:cubicBezTo>
                    <a:cubicBezTo>
                      <a:pt x="50" y="53"/>
                      <a:pt x="42" y="62"/>
                      <a:pt x="3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46" name="组合 45">
            <a:extLst>
              <a:ext uri="{FF2B5EF4-FFF2-40B4-BE49-F238E27FC236}">
                <a16:creationId xmlns:a16="http://schemas.microsoft.com/office/drawing/2014/main" id="{DC7DD902-7148-48B5-B335-1942549BF808}"/>
              </a:ext>
            </a:extLst>
          </p:cNvPr>
          <p:cNvGrpSpPr/>
          <p:nvPr/>
        </p:nvGrpSpPr>
        <p:grpSpPr>
          <a:xfrm>
            <a:off x="873051" y="2483504"/>
            <a:ext cx="3103864" cy="1085808"/>
            <a:chOff x="1221767" y="2047198"/>
            <a:chExt cx="2370017" cy="1085808"/>
          </a:xfrm>
        </p:grpSpPr>
        <p:sp>
          <p:nvSpPr>
            <p:cNvPr id="47" name="矩形 46">
              <a:extLst>
                <a:ext uri="{FF2B5EF4-FFF2-40B4-BE49-F238E27FC236}">
                  <a16:creationId xmlns:a16="http://schemas.microsoft.com/office/drawing/2014/main" id="{F33454BF-B897-4483-ACE6-868C867110E6}"/>
                </a:ext>
              </a:extLst>
            </p:cNvPr>
            <p:cNvSpPr/>
            <p:nvPr/>
          </p:nvSpPr>
          <p:spPr>
            <a:xfrm>
              <a:off x="2221079" y="2047198"/>
              <a:ext cx="1237714" cy="523220"/>
            </a:xfrm>
            <a:prstGeom prst="rect">
              <a:avLst/>
            </a:prstGeom>
          </p:spPr>
          <p:txBody>
            <a:bodyPr wrap="none">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加入标题</a:t>
              </a:r>
            </a:p>
          </p:txBody>
        </p:sp>
        <p:sp>
          <p:nvSpPr>
            <p:cNvPr id="48" name="矩形 47">
              <a:extLst>
                <a:ext uri="{FF2B5EF4-FFF2-40B4-BE49-F238E27FC236}">
                  <a16:creationId xmlns:a16="http://schemas.microsoft.com/office/drawing/2014/main" id="{E4834320-ED80-495D-9392-35782EE25AE7}"/>
                </a:ext>
              </a:extLst>
            </p:cNvPr>
            <p:cNvSpPr/>
            <p:nvPr/>
          </p:nvSpPr>
          <p:spPr>
            <a:xfrm>
              <a:off x="1221767" y="2523608"/>
              <a:ext cx="2370017" cy="609398"/>
            </a:xfrm>
            <a:prstGeom prst="rect">
              <a:avLst/>
            </a:prstGeom>
          </p:spPr>
          <p:txBody>
            <a:bodyPr wrap="square">
              <a:spAutoFit/>
            </a:bodyPr>
            <a:lstStyle/>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p:txBody>
        </p:sp>
      </p:grpSp>
      <p:grpSp>
        <p:nvGrpSpPr>
          <p:cNvPr id="49" name="组合 48">
            <a:extLst>
              <a:ext uri="{FF2B5EF4-FFF2-40B4-BE49-F238E27FC236}">
                <a16:creationId xmlns:a16="http://schemas.microsoft.com/office/drawing/2014/main" id="{4143B9A9-17F9-4A04-9D2C-A2F64AA190F6}"/>
              </a:ext>
            </a:extLst>
          </p:cNvPr>
          <p:cNvGrpSpPr/>
          <p:nvPr/>
        </p:nvGrpSpPr>
        <p:grpSpPr>
          <a:xfrm>
            <a:off x="8282811" y="2484882"/>
            <a:ext cx="3123348" cy="1084430"/>
            <a:chOff x="3091720" y="4929372"/>
            <a:chExt cx="2384895" cy="1084430"/>
          </a:xfrm>
        </p:grpSpPr>
        <p:sp>
          <p:nvSpPr>
            <p:cNvPr id="50" name="矩形 49">
              <a:extLst>
                <a:ext uri="{FF2B5EF4-FFF2-40B4-BE49-F238E27FC236}">
                  <a16:creationId xmlns:a16="http://schemas.microsoft.com/office/drawing/2014/main" id="{66149C85-2F38-41D6-94EF-D59A27793A96}"/>
                </a:ext>
              </a:extLst>
            </p:cNvPr>
            <p:cNvSpPr/>
            <p:nvPr/>
          </p:nvSpPr>
          <p:spPr>
            <a:xfrm>
              <a:off x="3091720" y="4929372"/>
              <a:ext cx="1237714" cy="523220"/>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加入标题</a:t>
              </a:r>
            </a:p>
          </p:txBody>
        </p:sp>
        <p:sp>
          <p:nvSpPr>
            <p:cNvPr id="51" name="矩形 50">
              <a:extLst>
                <a:ext uri="{FF2B5EF4-FFF2-40B4-BE49-F238E27FC236}">
                  <a16:creationId xmlns:a16="http://schemas.microsoft.com/office/drawing/2014/main" id="{41D380F1-072A-4DB3-8742-4748C7379E29}"/>
                </a:ext>
              </a:extLst>
            </p:cNvPr>
            <p:cNvSpPr/>
            <p:nvPr/>
          </p:nvSpPr>
          <p:spPr>
            <a:xfrm>
              <a:off x="3106598" y="5404404"/>
              <a:ext cx="2370017" cy="609398"/>
            </a:xfrm>
            <a:prstGeom prst="rect">
              <a:avLst/>
            </a:prstGeom>
          </p:spPr>
          <p:txBody>
            <a:bodyPr wrap="square">
              <a:spAutoFit/>
            </a:bodyPr>
            <a:lstStyle/>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p:txBody>
        </p:sp>
      </p:grpSp>
      <p:grpSp>
        <p:nvGrpSpPr>
          <p:cNvPr id="52" name="组合 51">
            <a:extLst>
              <a:ext uri="{FF2B5EF4-FFF2-40B4-BE49-F238E27FC236}">
                <a16:creationId xmlns:a16="http://schemas.microsoft.com/office/drawing/2014/main" id="{65CE9072-0259-4452-95C0-35D05C793712}"/>
              </a:ext>
            </a:extLst>
          </p:cNvPr>
          <p:cNvGrpSpPr/>
          <p:nvPr/>
        </p:nvGrpSpPr>
        <p:grpSpPr>
          <a:xfrm>
            <a:off x="873051" y="4644754"/>
            <a:ext cx="3103864" cy="1027752"/>
            <a:chOff x="1221767" y="2105254"/>
            <a:chExt cx="2370017" cy="1027752"/>
          </a:xfrm>
        </p:grpSpPr>
        <p:sp>
          <p:nvSpPr>
            <p:cNvPr id="53" name="矩形 52">
              <a:extLst>
                <a:ext uri="{FF2B5EF4-FFF2-40B4-BE49-F238E27FC236}">
                  <a16:creationId xmlns:a16="http://schemas.microsoft.com/office/drawing/2014/main" id="{DDF7242A-DB9C-4AA2-90FC-405EA541A642}"/>
                </a:ext>
              </a:extLst>
            </p:cNvPr>
            <p:cNvSpPr/>
            <p:nvPr/>
          </p:nvSpPr>
          <p:spPr>
            <a:xfrm>
              <a:off x="2254326" y="2105254"/>
              <a:ext cx="1237714" cy="523220"/>
            </a:xfrm>
            <a:prstGeom prst="rect">
              <a:avLst/>
            </a:prstGeom>
          </p:spPr>
          <p:txBody>
            <a:bodyPr wrap="none">
              <a:spAutoFit/>
            </a:bodyPr>
            <a:lstStyle/>
            <a:p>
              <a:pPr algn="r"/>
              <a:r>
                <a:rPr lang="zh-CN" altLang="en-US" sz="2800" dirty="0">
                  <a:solidFill>
                    <a:schemeClr val="bg1"/>
                  </a:solidFill>
                  <a:latin typeface="微软雅黑" panose="020B0503020204020204" pitchFamily="34" charset="-122"/>
                  <a:ea typeface="微软雅黑" panose="020B0503020204020204" pitchFamily="34" charset="-122"/>
                </a:rPr>
                <a:t>加入标题</a:t>
              </a:r>
            </a:p>
          </p:txBody>
        </p:sp>
        <p:sp>
          <p:nvSpPr>
            <p:cNvPr id="54" name="矩形 53">
              <a:extLst>
                <a:ext uri="{FF2B5EF4-FFF2-40B4-BE49-F238E27FC236}">
                  <a16:creationId xmlns:a16="http://schemas.microsoft.com/office/drawing/2014/main" id="{B3E0BD0C-A98F-437B-8F1F-42A65C2CD118}"/>
                </a:ext>
              </a:extLst>
            </p:cNvPr>
            <p:cNvSpPr/>
            <p:nvPr/>
          </p:nvSpPr>
          <p:spPr>
            <a:xfrm>
              <a:off x="1221767" y="2523608"/>
              <a:ext cx="2370017" cy="609398"/>
            </a:xfrm>
            <a:prstGeom prst="rect">
              <a:avLst/>
            </a:prstGeom>
          </p:spPr>
          <p:txBody>
            <a:bodyPr wrap="square">
              <a:spAutoFit/>
            </a:bodyPr>
            <a:lstStyle/>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p:txBody>
        </p:sp>
      </p:grpSp>
      <p:grpSp>
        <p:nvGrpSpPr>
          <p:cNvPr id="55" name="组合 54">
            <a:extLst>
              <a:ext uri="{FF2B5EF4-FFF2-40B4-BE49-F238E27FC236}">
                <a16:creationId xmlns:a16="http://schemas.microsoft.com/office/drawing/2014/main" id="{3E94DE0B-FDC7-4AE4-B584-36ECAEF98EDC}"/>
              </a:ext>
            </a:extLst>
          </p:cNvPr>
          <p:cNvGrpSpPr/>
          <p:nvPr/>
        </p:nvGrpSpPr>
        <p:grpSpPr>
          <a:xfrm>
            <a:off x="8297325" y="4572184"/>
            <a:ext cx="3108835" cy="1100322"/>
            <a:chOff x="3102802" y="4913480"/>
            <a:chExt cx="2373813" cy="1100322"/>
          </a:xfrm>
        </p:grpSpPr>
        <p:sp>
          <p:nvSpPr>
            <p:cNvPr id="56" name="矩形 55">
              <a:extLst>
                <a:ext uri="{FF2B5EF4-FFF2-40B4-BE49-F238E27FC236}">
                  <a16:creationId xmlns:a16="http://schemas.microsoft.com/office/drawing/2014/main" id="{FE56964D-0F2B-4666-9D9D-DA04339834B1}"/>
                </a:ext>
              </a:extLst>
            </p:cNvPr>
            <p:cNvSpPr/>
            <p:nvPr/>
          </p:nvSpPr>
          <p:spPr>
            <a:xfrm>
              <a:off x="3102802" y="4913480"/>
              <a:ext cx="1237714" cy="523220"/>
            </a:xfrm>
            <a:prstGeom prst="rect">
              <a:avLst/>
            </a:prstGeom>
          </p:spPr>
          <p:txBody>
            <a:bodyPr wrap="non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加入标题</a:t>
              </a:r>
            </a:p>
          </p:txBody>
        </p:sp>
        <p:sp>
          <p:nvSpPr>
            <p:cNvPr id="57" name="矩形 56">
              <a:extLst>
                <a:ext uri="{FF2B5EF4-FFF2-40B4-BE49-F238E27FC236}">
                  <a16:creationId xmlns:a16="http://schemas.microsoft.com/office/drawing/2014/main" id="{B44A64FE-245B-4266-A8BF-638AB760D7AE}"/>
                </a:ext>
              </a:extLst>
            </p:cNvPr>
            <p:cNvSpPr/>
            <p:nvPr/>
          </p:nvSpPr>
          <p:spPr>
            <a:xfrm>
              <a:off x="3106598" y="5404404"/>
              <a:ext cx="2370017" cy="609398"/>
            </a:xfrm>
            <a:prstGeom prst="rect">
              <a:avLst/>
            </a:prstGeom>
          </p:spPr>
          <p:txBody>
            <a:bodyPr wrap="square">
              <a:spAutoFit/>
            </a:bodyPr>
            <a:lstStyle/>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a:p>
              <a:pPr defTabSz="914354">
                <a:lnSpc>
                  <a:spcPct val="120000"/>
                </a:lnSpc>
                <a:defRPr/>
              </a:pPr>
              <a:r>
                <a:rPr lang="zh-CN" altLang="en-US" sz="1400" kern="0" dirty="0">
                  <a:solidFill>
                    <a:schemeClr val="bg1"/>
                  </a:solidFill>
                  <a:latin typeface="微软雅黑" panose="020B0503020204020204" pitchFamily="34" charset="-122"/>
                  <a:ea typeface="微软雅黑" panose="020B0503020204020204" pitchFamily="34" charset="-122"/>
                </a:rPr>
                <a:t>单击此处输入文字单击此处输入文字</a:t>
              </a:r>
            </a:p>
          </p:txBody>
        </p:sp>
      </p:grpSp>
    </p:spTree>
    <p:extLst>
      <p:ext uri="{BB962C8B-B14F-4D97-AF65-F5344CB8AC3E}">
        <p14:creationId xmlns:p14="http://schemas.microsoft.com/office/powerpoint/2010/main" val="195110985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77BAEB1D-28EC-47F2-81B6-5A73487F681F}"/>
              </a:ext>
            </a:extLst>
          </p:cNvPr>
          <p:cNvGrpSpPr/>
          <p:nvPr/>
        </p:nvGrpSpPr>
        <p:grpSpPr>
          <a:xfrm>
            <a:off x="540350" y="1986053"/>
            <a:ext cx="11286478" cy="3896154"/>
            <a:chOff x="900113" y="1308100"/>
            <a:chExt cx="7532687" cy="2600325"/>
          </a:xfrm>
        </p:grpSpPr>
        <p:grpSp>
          <p:nvGrpSpPr>
            <p:cNvPr id="8" name="Group 3">
              <a:extLst>
                <a:ext uri="{FF2B5EF4-FFF2-40B4-BE49-F238E27FC236}">
                  <a16:creationId xmlns:a16="http://schemas.microsoft.com/office/drawing/2014/main" id="{B38E05CC-2E9D-4024-82BE-79CB2E6CAF7E}"/>
                </a:ext>
              </a:extLst>
            </p:cNvPr>
            <p:cNvGrpSpPr>
              <a:grpSpLocks/>
            </p:cNvGrpSpPr>
            <p:nvPr/>
          </p:nvGrpSpPr>
          <p:grpSpPr bwMode="auto">
            <a:xfrm>
              <a:off x="900113" y="1414463"/>
              <a:ext cx="2393950" cy="2393950"/>
              <a:chOff x="1322528" y="1275606"/>
              <a:chExt cx="2394488" cy="2394488"/>
            </a:xfrm>
          </p:grpSpPr>
          <p:sp>
            <p:nvSpPr>
              <p:cNvPr id="22" name="Oval 12">
                <a:extLst>
                  <a:ext uri="{FF2B5EF4-FFF2-40B4-BE49-F238E27FC236}">
                    <a16:creationId xmlns:a16="http://schemas.microsoft.com/office/drawing/2014/main" id="{D6820367-6399-4A62-AB30-8358FBAB48E1}"/>
                  </a:ext>
                </a:extLst>
              </p:cNvPr>
              <p:cNvSpPr/>
              <p:nvPr/>
            </p:nvSpPr>
            <p:spPr>
              <a:xfrm>
                <a:off x="1322528" y="1275606"/>
                <a:ext cx="2394488" cy="2394488"/>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240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3" name="Rectangle 51">
                <a:extLst>
                  <a:ext uri="{FF2B5EF4-FFF2-40B4-BE49-F238E27FC236}">
                    <a16:creationId xmlns:a16="http://schemas.microsoft.com/office/drawing/2014/main" id="{09EF2D2E-C033-42AE-9E83-0931998B49E0}"/>
                  </a:ext>
                </a:extLst>
              </p:cNvPr>
              <p:cNvSpPr/>
              <p:nvPr/>
            </p:nvSpPr>
            <p:spPr>
              <a:xfrm>
                <a:off x="2056312" y="1809126"/>
                <a:ext cx="926919" cy="349280"/>
              </a:xfrm>
              <a:prstGeom prst="rect">
                <a:avLst/>
              </a:prstGeom>
            </p:spPr>
            <p:txBody>
              <a:bodyPr wrap="none">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Mobile</a:t>
                </a:r>
                <a:endParaRPr lang="bg-BG" altLang="zh-CN" sz="2800" dirty="0">
                  <a:solidFill>
                    <a:schemeClr val="bg1"/>
                  </a:solidFill>
                  <a:latin typeface="微软雅黑" panose="020B0503020204020204" pitchFamily="34" charset="-122"/>
                  <a:ea typeface="微软雅黑" panose="020B0503020204020204" pitchFamily="34" charset="-122"/>
                </a:endParaRPr>
              </a:p>
            </p:txBody>
          </p:sp>
          <p:sp>
            <p:nvSpPr>
              <p:cNvPr id="24" name="Rectangle 52">
                <a:extLst>
                  <a:ext uri="{FF2B5EF4-FFF2-40B4-BE49-F238E27FC236}">
                    <a16:creationId xmlns:a16="http://schemas.microsoft.com/office/drawing/2014/main" id="{2CEBE73E-1E3C-4540-BCCA-3F39E984CD16}"/>
                  </a:ext>
                </a:extLst>
              </p:cNvPr>
              <p:cNvSpPr>
                <a:spLocks noChangeArrowheads="1"/>
              </p:cNvSpPr>
              <p:nvPr/>
            </p:nvSpPr>
            <p:spPr bwMode="auto">
              <a:xfrm>
                <a:off x="1511660" y="2209610"/>
                <a:ext cx="2016224" cy="78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a:solidFill>
                      <a:schemeClr val="bg1"/>
                    </a:solidFill>
                    <a:latin typeface="微软雅黑" panose="020B0503020204020204" pitchFamily="34" charset="-122"/>
                    <a:ea typeface="微软雅黑" panose="020B0503020204020204" pitchFamily="34" charset="-122"/>
                  </a:rPr>
                  <a:t>At vero eos et accusamus et iusto odio dignissimos ducimus qui blanditiis praesentium voluptatum </a:t>
                </a:r>
                <a:r>
                  <a:rPr lang="en-US" sz="1400" b="1">
                    <a:solidFill>
                      <a:schemeClr val="bg1"/>
                    </a:solidFill>
                    <a:latin typeface="微软雅黑" panose="020B0503020204020204" pitchFamily="34" charset="-122"/>
                    <a:ea typeface="微软雅黑" panose="020B0503020204020204" pitchFamily="34" charset="-122"/>
                  </a:rPr>
                  <a:t>deleniti atque corrupti </a:t>
                </a:r>
                <a:r>
                  <a:rPr lang="en-US" sz="1400">
                    <a:solidFill>
                      <a:schemeClr val="bg1"/>
                    </a:solidFill>
                    <a:latin typeface="微软雅黑" panose="020B0503020204020204" pitchFamily="34" charset="-122"/>
                    <a:ea typeface="微软雅黑" panose="020B0503020204020204" pitchFamily="34" charset="-122"/>
                  </a:rPr>
                  <a:t>quos dolores et quas.</a:t>
                </a:r>
                <a:endParaRPr lang="bg-BG" altLang="zh-CN" sz="1400">
                  <a:solidFill>
                    <a:schemeClr val="bg1"/>
                  </a:solidFill>
                  <a:latin typeface="微软雅黑" panose="020B0503020204020204" pitchFamily="34" charset="-122"/>
                  <a:ea typeface="微软雅黑" panose="020B0503020204020204" pitchFamily="34" charset="-122"/>
                </a:endParaRPr>
              </a:p>
            </p:txBody>
          </p:sp>
        </p:grpSp>
        <p:sp>
          <p:nvSpPr>
            <p:cNvPr id="9" name="Oval 53">
              <a:extLst>
                <a:ext uri="{FF2B5EF4-FFF2-40B4-BE49-F238E27FC236}">
                  <a16:creationId xmlns:a16="http://schemas.microsoft.com/office/drawing/2014/main" id="{0B358E6F-AF71-47DC-B031-72BF5E07527D}"/>
                </a:ext>
              </a:extLst>
            </p:cNvPr>
            <p:cNvSpPr/>
            <p:nvPr/>
          </p:nvSpPr>
          <p:spPr>
            <a:xfrm>
              <a:off x="2908300" y="2973388"/>
              <a:ext cx="936625" cy="935037"/>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pitchFamily="34" charset="0"/>
                </a:rPr>
                <a:t>标题</a:t>
              </a:r>
              <a:endParaRPr lang="zh-CN" altLang="zh-CN" sz="2400"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nvGrpSpPr>
            <p:cNvPr id="10" name="Group 16">
              <a:extLst>
                <a:ext uri="{FF2B5EF4-FFF2-40B4-BE49-F238E27FC236}">
                  <a16:creationId xmlns:a16="http://schemas.microsoft.com/office/drawing/2014/main" id="{6D251601-4593-45D9-9686-C1D4D76BC80C}"/>
                </a:ext>
              </a:extLst>
            </p:cNvPr>
            <p:cNvGrpSpPr>
              <a:grpSpLocks/>
            </p:cNvGrpSpPr>
            <p:nvPr/>
          </p:nvGrpSpPr>
          <p:grpSpPr bwMode="auto">
            <a:xfrm>
              <a:off x="3468688" y="1414463"/>
              <a:ext cx="2395537" cy="2393950"/>
              <a:chOff x="1322528" y="1275606"/>
              <a:chExt cx="2394488" cy="2394488"/>
            </a:xfrm>
          </p:grpSpPr>
          <p:sp>
            <p:nvSpPr>
              <p:cNvPr id="19" name="Oval 18">
                <a:extLst>
                  <a:ext uri="{FF2B5EF4-FFF2-40B4-BE49-F238E27FC236}">
                    <a16:creationId xmlns:a16="http://schemas.microsoft.com/office/drawing/2014/main" id="{D93FCCE6-8C2A-484E-AE4B-C63578DCF32B}"/>
                  </a:ext>
                </a:extLst>
              </p:cNvPr>
              <p:cNvSpPr/>
              <p:nvPr/>
            </p:nvSpPr>
            <p:spPr>
              <a:xfrm>
                <a:off x="1322528" y="1275606"/>
                <a:ext cx="2394488" cy="239448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240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0" name="Rectangle 19">
                <a:extLst>
                  <a:ext uri="{FF2B5EF4-FFF2-40B4-BE49-F238E27FC236}">
                    <a16:creationId xmlns:a16="http://schemas.microsoft.com/office/drawing/2014/main" id="{6440E95F-0C0D-4B0A-BBF3-02351FC63A66}"/>
                  </a:ext>
                </a:extLst>
              </p:cNvPr>
              <p:cNvSpPr/>
              <p:nvPr/>
            </p:nvSpPr>
            <p:spPr>
              <a:xfrm>
                <a:off x="2093515" y="1809126"/>
                <a:ext cx="852517" cy="349280"/>
              </a:xfrm>
              <a:prstGeom prst="rect">
                <a:avLst/>
              </a:prstGeom>
            </p:spPr>
            <p:txBody>
              <a:bodyPr wrap="none">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Phone</a:t>
                </a:r>
                <a:endParaRPr lang="bg-BG" altLang="zh-CN" sz="2800" dirty="0">
                  <a:solidFill>
                    <a:schemeClr val="bg1"/>
                  </a:solidFill>
                  <a:latin typeface="微软雅黑" panose="020B0503020204020204" pitchFamily="34" charset="-122"/>
                  <a:ea typeface="微软雅黑" panose="020B0503020204020204" pitchFamily="34" charset="-122"/>
                </a:endParaRPr>
              </a:p>
            </p:txBody>
          </p:sp>
          <p:sp>
            <p:nvSpPr>
              <p:cNvPr id="21" name="Rectangle 20">
                <a:extLst>
                  <a:ext uri="{FF2B5EF4-FFF2-40B4-BE49-F238E27FC236}">
                    <a16:creationId xmlns:a16="http://schemas.microsoft.com/office/drawing/2014/main" id="{4E3A0ABB-684E-41EB-89DD-DF50849D041C}"/>
                  </a:ext>
                </a:extLst>
              </p:cNvPr>
              <p:cNvSpPr>
                <a:spLocks noChangeArrowheads="1"/>
              </p:cNvSpPr>
              <p:nvPr/>
            </p:nvSpPr>
            <p:spPr bwMode="auto">
              <a:xfrm>
                <a:off x="1511660" y="2209610"/>
                <a:ext cx="2016224" cy="78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dirty="0">
                    <a:solidFill>
                      <a:schemeClr val="bg1"/>
                    </a:solidFill>
                    <a:latin typeface="微软雅黑" panose="020B0503020204020204" pitchFamily="34" charset="-122"/>
                    <a:ea typeface="微软雅黑" panose="020B0503020204020204" pitchFamily="34" charset="-122"/>
                  </a:rPr>
                  <a:t>At </a:t>
                </a:r>
                <a:r>
                  <a:rPr lang="en-US" sz="1400" dirty="0" err="1">
                    <a:solidFill>
                      <a:schemeClr val="bg1"/>
                    </a:solidFill>
                    <a:latin typeface="微软雅黑" panose="020B0503020204020204" pitchFamily="34" charset="-122"/>
                    <a:ea typeface="微软雅黑" panose="020B0503020204020204" pitchFamily="34" charset="-122"/>
                  </a:rPr>
                  <a:t>vero</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eos</a:t>
                </a:r>
                <a:r>
                  <a:rPr lang="en-US" sz="1400" dirty="0">
                    <a:solidFill>
                      <a:schemeClr val="bg1"/>
                    </a:solidFill>
                    <a:latin typeface="微软雅黑" panose="020B0503020204020204" pitchFamily="34" charset="-122"/>
                    <a:ea typeface="微软雅黑" panose="020B0503020204020204" pitchFamily="34" charset="-122"/>
                  </a:rPr>
                  <a:t> et </a:t>
                </a:r>
                <a:r>
                  <a:rPr lang="en-US" sz="1400" dirty="0" err="1">
                    <a:solidFill>
                      <a:schemeClr val="bg1"/>
                    </a:solidFill>
                    <a:latin typeface="微软雅黑" panose="020B0503020204020204" pitchFamily="34" charset="-122"/>
                    <a:ea typeface="微软雅黑" panose="020B0503020204020204" pitchFamily="34" charset="-122"/>
                  </a:rPr>
                  <a:t>accusamus</a:t>
                </a:r>
                <a:r>
                  <a:rPr lang="en-US" sz="1400" dirty="0">
                    <a:solidFill>
                      <a:schemeClr val="bg1"/>
                    </a:solidFill>
                    <a:latin typeface="微软雅黑" panose="020B0503020204020204" pitchFamily="34" charset="-122"/>
                    <a:ea typeface="微软雅黑" panose="020B0503020204020204" pitchFamily="34" charset="-122"/>
                  </a:rPr>
                  <a:t> et </a:t>
                </a:r>
                <a:r>
                  <a:rPr lang="en-US" sz="1400" dirty="0" err="1">
                    <a:solidFill>
                      <a:schemeClr val="bg1"/>
                    </a:solidFill>
                    <a:latin typeface="微软雅黑" panose="020B0503020204020204" pitchFamily="34" charset="-122"/>
                    <a:ea typeface="微软雅黑" panose="020B0503020204020204" pitchFamily="34" charset="-122"/>
                  </a:rPr>
                  <a:t>iusto</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odio</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dignissimos</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ducimus</a:t>
                </a:r>
                <a:r>
                  <a:rPr lang="en-US" sz="1400" dirty="0">
                    <a:solidFill>
                      <a:schemeClr val="bg1"/>
                    </a:solidFill>
                    <a:latin typeface="微软雅黑" panose="020B0503020204020204" pitchFamily="34" charset="-122"/>
                    <a:ea typeface="微软雅黑" panose="020B0503020204020204" pitchFamily="34" charset="-122"/>
                  </a:rPr>
                  <a:t> qui </a:t>
                </a:r>
                <a:r>
                  <a:rPr lang="en-US" sz="1400" dirty="0" err="1">
                    <a:solidFill>
                      <a:schemeClr val="bg1"/>
                    </a:solidFill>
                    <a:latin typeface="微软雅黑" panose="020B0503020204020204" pitchFamily="34" charset="-122"/>
                    <a:ea typeface="微软雅黑" panose="020B0503020204020204" pitchFamily="34" charset="-122"/>
                  </a:rPr>
                  <a:t>blanditiis</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praesentium</a:t>
                </a:r>
                <a:r>
                  <a:rPr lang="en-US" sz="1400" dirty="0">
                    <a:solidFill>
                      <a:schemeClr val="bg1"/>
                    </a:solidFill>
                    <a:latin typeface="微软雅黑" panose="020B0503020204020204" pitchFamily="34" charset="-122"/>
                    <a:ea typeface="微软雅黑" panose="020B0503020204020204" pitchFamily="34" charset="-122"/>
                  </a:rPr>
                  <a:t> </a:t>
                </a:r>
                <a:r>
                  <a:rPr lang="en-US" sz="1400" dirty="0" err="1">
                    <a:solidFill>
                      <a:schemeClr val="bg1"/>
                    </a:solidFill>
                    <a:latin typeface="微软雅黑" panose="020B0503020204020204" pitchFamily="34" charset="-122"/>
                    <a:ea typeface="微软雅黑" panose="020B0503020204020204" pitchFamily="34" charset="-122"/>
                  </a:rPr>
                  <a:t>voluptatum</a:t>
                </a:r>
                <a:r>
                  <a:rPr lang="en-US" sz="1400" dirty="0">
                    <a:solidFill>
                      <a:schemeClr val="bg1"/>
                    </a:solidFill>
                    <a:latin typeface="微软雅黑" panose="020B0503020204020204" pitchFamily="34" charset="-122"/>
                    <a:ea typeface="微软雅黑" panose="020B0503020204020204" pitchFamily="34" charset="-122"/>
                  </a:rPr>
                  <a:t> </a:t>
                </a:r>
                <a:r>
                  <a:rPr lang="en-US" sz="1400" b="1" dirty="0" err="1">
                    <a:solidFill>
                      <a:schemeClr val="bg1"/>
                    </a:solidFill>
                    <a:latin typeface="微软雅黑" panose="020B0503020204020204" pitchFamily="34" charset="-122"/>
                    <a:ea typeface="微软雅黑" panose="020B0503020204020204" pitchFamily="34" charset="-122"/>
                  </a:rPr>
                  <a:t>deleniti</a:t>
                </a:r>
                <a:r>
                  <a:rPr lang="en-US" sz="1400" b="1" dirty="0">
                    <a:solidFill>
                      <a:schemeClr val="bg1"/>
                    </a:solidFill>
                    <a:latin typeface="微软雅黑" panose="020B0503020204020204" pitchFamily="34" charset="-122"/>
                    <a:ea typeface="微软雅黑" panose="020B0503020204020204" pitchFamily="34" charset="-122"/>
                  </a:rPr>
                  <a:t> </a:t>
                </a:r>
                <a:r>
                  <a:rPr lang="en-US" sz="1400" b="1" dirty="0" err="1">
                    <a:solidFill>
                      <a:schemeClr val="bg1"/>
                    </a:solidFill>
                    <a:latin typeface="微软雅黑" panose="020B0503020204020204" pitchFamily="34" charset="-122"/>
                    <a:ea typeface="微软雅黑" panose="020B0503020204020204" pitchFamily="34" charset="-122"/>
                  </a:rPr>
                  <a:t>atque</a:t>
                </a:r>
                <a:r>
                  <a:rPr lang="en-US" sz="1400" b="1" dirty="0">
                    <a:solidFill>
                      <a:schemeClr val="bg1"/>
                    </a:solidFill>
                    <a:latin typeface="微软雅黑" panose="020B0503020204020204" pitchFamily="34" charset="-122"/>
                    <a:ea typeface="微软雅黑" panose="020B0503020204020204" pitchFamily="34" charset="-122"/>
                  </a:rPr>
                  <a:t> </a:t>
                </a:r>
                <a:r>
                  <a:rPr lang="en-US" sz="1400" b="1" dirty="0" err="1">
                    <a:solidFill>
                      <a:schemeClr val="bg1"/>
                    </a:solidFill>
                    <a:latin typeface="微软雅黑" panose="020B0503020204020204" pitchFamily="34" charset="-122"/>
                    <a:ea typeface="微软雅黑" panose="020B0503020204020204" pitchFamily="34" charset="-122"/>
                  </a:rPr>
                  <a:t>corrupti</a:t>
                </a:r>
                <a:r>
                  <a:rPr lang="en-US" sz="1400" b="1" dirty="0">
                    <a:solidFill>
                      <a:schemeClr val="bg1"/>
                    </a:solidFill>
                    <a:latin typeface="微软雅黑" panose="020B0503020204020204" pitchFamily="34" charset="-122"/>
                    <a:ea typeface="微软雅黑" panose="020B0503020204020204" pitchFamily="34" charset="-122"/>
                  </a:rPr>
                  <a:t> </a:t>
                </a:r>
                <a:r>
                  <a:rPr lang="en-US" sz="1400" dirty="0">
                    <a:solidFill>
                      <a:schemeClr val="bg1"/>
                    </a:solidFill>
                    <a:latin typeface="微软雅黑" panose="020B0503020204020204" pitchFamily="34" charset="-122"/>
                    <a:ea typeface="微软雅黑" panose="020B0503020204020204" pitchFamily="34" charset="-122"/>
                  </a:rPr>
                  <a:t>quos </a:t>
                </a:r>
                <a:r>
                  <a:rPr lang="en-US" sz="1400" dirty="0" err="1">
                    <a:solidFill>
                      <a:schemeClr val="bg1"/>
                    </a:solidFill>
                    <a:latin typeface="微软雅黑" panose="020B0503020204020204" pitchFamily="34" charset="-122"/>
                    <a:ea typeface="微软雅黑" panose="020B0503020204020204" pitchFamily="34" charset="-122"/>
                  </a:rPr>
                  <a:t>dolores</a:t>
                </a:r>
                <a:r>
                  <a:rPr lang="en-US" sz="1400" dirty="0">
                    <a:solidFill>
                      <a:schemeClr val="bg1"/>
                    </a:solidFill>
                    <a:latin typeface="微软雅黑" panose="020B0503020204020204" pitchFamily="34" charset="-122"/>
                    <a:ea typeface="微软雅黑" panose="020B0503020204020204" pitchFamily="34" charset="-122"/>
                  </a:rPr>
                  <a:t> et </a:t>
                </a:r>
                <a:r>
                  <a:rPr lang="en-US" sz="1400" dirty="0" err="1">
                    <a:solidFill>
                      <a:schemeClr val="bg1"/>
                    </a:solidFill>
                    <a:latin typeface="微软雅黑" panose="020B0503020204020204" pitchFamily="34" charset="-122"/>
                    <a:ea typeface="微软雅黑" panose="020B0503020204020204" pitchFamily="34" charset="-122"/>
                  </a:rPr>
                  <a:t>quas</a:t>
                </a:r>
                <a:r>
                  <a:rPr lang="en-US" sz="1400" dirty="0">
                    <a:solidFill>
                      <a:schemeClr val="bg1"/>
                    </a:solidFill>
                    <a:latin typeface="微软雅黑" panose="020B0503020204020204" pitchFamily="34" charset="-122"/>
                    <a:ea typeface="微软雅黑" panose="020B0503020204020204" pitchFamily="34" charset="-122"/>
                  </a:rPr>
                  <a:t>.</a:t>
                </a:r>
                <a:endParaRPr lang="bg-BG" altLang="zh-CN" sz="1400" dirty="0">
                  <a:solidFill>
                    <a:schemeClr val="bg1"/>
                  </a:solidFill>
                  <a:latin typeface="微软雅黑" panose="020B0503020204020204" pitchFamily="34" charset="-122"/>
                  <a:ea typeface="微软雅黑" panose="020B0503020204020204" pitchFamily="34" charset="-122"/>
                </a:endParaRPr>
              </a:p>
            </p:txBody>
          </p:sp>
        </p:grpSp>
        <p:sp>
          <p:nvSpPr>
            <p:cNvPr id="11" name="Oval 25">
              <a:extLst>
                <a:ext uri="{FF2B5EF4-FFF2-40B4-BE49-F238E27FC236}">
                  <a16:creationId xmlns:a16="http://schemas.microsoft.com/office/drawing/2014/main" id="{08389EE2-D554-454A-9E20-835E3D05A089}"/>
                </a:ext>
              </a:extLst>
            </p:cNvPr>
            <p:cNvSpPr/>
            <p:nvPr/>
          </p:nvSpPr>
          <p:spPr>
            <a:xfrm>
              <a:off x="5473700" y="1308100"/>
              <a:ext cx="936625" cy="935038"/>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400" dirty="0">
                  <a:solidFill>
                    <a:schemeClr val="bg1"/>
                  </a:solidFill>
                  <a:latin typeface="微软雅黑" panose="020B0503020204020204" pitchFamily="34" charset="-122"/>
                  <a:ea typeface="微软雅黑" panose="020B0503020204020204" pitchFamily="34" charset="-122"/>
                  <a:cs typeface="Arial" pitchFamily="34" charset="0"/>
                </a:rPr>
                <a:t>标题</a:t>
              </a:r>
              <a:endParaRPr lang="zh-CN" altLang="zh-CN" sz="2400"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nvGrpSpPr>
            <p:cNvPr id="12" name="Group 21">
              <a:extLst>
                <a:ext uri="{FF2B5EF4-FFF2-40B4-BE49-F238E27FC236}">
                  <a16:creationId xmlns:a16="http://schemas.microsoft.com/office/drawing/2014/main" id="{BAF46D63-DF0A-4B85-A57C-D276F6800C94}"/>
                </a:ext>
              </a:extLst>
            </p:cNvPr>
            <p:cNvGrpSpPr>
              <a:grpSpLocks/>
            </p:cNvGrpSpPr>
            <p:nvPr/>
          </p:nvGrpSpPr>
          <p:grpSpPr bwMode="auto">
            <a:xfrm>
              <a:off x="6038850" y="1414463"/>
              <a:ext cx="2393950" cy="2393950"/>
              <a:chOff x="1322528" y="1275606"/>
              <a:chExt cx="2394488" cy="2394488"/>
            </a:xfrm>
          </p:grpSpPr>
          <p:sp>
            <p:nvSpPr>
              <p:cNvPr id="13" name="Oval 22">
                <a:extLst>
                  <a:ext uri="{FF2B5EF4-FFF2-40B4-BE49-F238E27FC236}">
                    <a16:creationId xmlns:a16="http://schemas.microsoft.com/office/drawing/2014/main" id="{97DF54AD-EA42-4B4E-A687-AE51195777E2}"/>
                  </a:ext>
                </a:extLst>
              </p:cNvPr>
              <p:cNvSpPr/>
              <p:nvPr/>
            </p:nvSpPr>
            <p:spPr>
              <a:xfrm>
                <a:off x="1322528" y="1275606"/>
                <a:ext cx="2394488" cy="2394488"/>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sz="240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5" name="Rectangle 23">
                <a:extLst>
                  <a:ext uri="{FF2B5EF4-FFF2-40B4-BE49-F238E27FC236}">
                    <a16:creationId xmlns:a16="http://schemas.microsoft.com/office/drawing/2014/main" id="{CA6B5905-DDB8-47A3-822C-F0F972561339}"/>
                  </a:ext>
                </a:extLst>
              </p:cNvPr>
              <p:cNvSpPr/>
              <p:nvPr/>
            </p:nvSpPr>
            <p:spPr>
              <a:xfrm>
                <a:off x="2115701" y="1809126"/>
                <a:ext cx="808138" cy="349280"/>
              </a:xfrm>
              <a:prstGeom prst="rect">
                <a:avLst/>
              </a:prstGeom>
            </p:spPr>
            <p:txBody>
              <a:bodyPr wrap="none">
                <a:spAutoFit/>
              </a:bodyPr>
              <a:lstStyle/>
              <a:p>
                <a:pPr algn="ctr"/>
                <a:r>
                  <a:rPr lang="en-US" sz="2800" dirty="0">
                    <a:solidFill>
                      <a:schemeClr val="bg1"/>
                    </a:solidFill>
                    <a:latin typeface="微软雅黑" panose="020B0503020204020204" pitchFamily="34" charset="-122"/>
                    <a:ea typeface="微软雅黑" panose="020B0503020204020204" pitchFamily="34" charset="-122"/>
                  </a:rPr>
                  <a:t>Skype</a:t>
                </a:r>
                <a:endParaRPr lang="bg-BG" altLang="zh-CN" sz="2800" dirty="0">
                  <a:solidFill>
                    <a:schemeClr val="bg1"/>
                  </a:solidFill>
                  <a:latin typeface="微软雅黑" panose="020B0503020204020204" pitchFamily="34" charset="-122"/>
                  <a:ea typeface="微软雅黑" panose="020B0503020204020204" pitchFamily="34" charset="-122"/>
                </a:endParaRPr>
              </a:p>
            </p:txBody>
          </p:sp>
          <p:sp>
            <p:nvSpPr>
              <p:cNvPr id="18" name="Rectangle 24">
                <a:extLst>
                  <a:ext uri="{FF2B5EF4-FFF2-40B4-BE49-F238E27FC236}">
                    <a16:creationId xmlns:a16="http://schemas.microsoft.com/office/drawing/2014/main" id="{292C4408-B1F6-4517-8E15-8E4D75A3AFD4}"/>
                  </a:ext>
                </a:extLst>
              </p:cNvPr>
              <p:cNvSpPr>
                <a:spLocks noChangeArrowheads="1"/>
              </p:cNvSpPr>
              <p:nvPr/>
            </p:nvSpPr>
            <p:spPr bwMode="auto">
              <a:xfrm>
                <a:off x="1511660" y="2209610"/>
                <a:ext cx="2016224" cy="780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00">
                    <a:solidFill>
                      <a:schemeClr val="bg1"/>
                    </a:solidFill>
                    <a:latin typeface="微软雅黑" panose="020B0503020204020204" pitchFamily="34" charset="-122"/>
                    <a:ea typeface="微软雅黑" panose="020B0503020204020204" pitchFamily="34" charset="-122"/>
                  </a:rPr>
                  <a:t>At vero eos et accusamus et iusto odio dignissimos ducimus qui blanditiis praesentium voluptatum </a:t>
                </a:r>
                <a:r>
                  <a:rPr lang="en-US" sz="1400" b="1">
                    <a:solidFill>
                      <a:schemeClr val="bg1"/>
                    </a:solidFill>
                    <a:latin typeface="微软雅黑" panose="020B0503020204020204" pitchFamily="34" charset="-122"/>
                    <a:ea typeface="微软雅黑" panose="020B0503020204020204" pitchFamily="34" charset="-122"/>
                  </a:rPr>
                  <a:t>deleniti atque corrupti </a:t>
                </a:r>
                <a:r>
                  <a:rPr lang="en-US" sz="1400">
                    <a:solidFill>
                      <a:schemeClr val="bg1"/>
                    </a:solidFill>
                    <a:latin typeface="微软雅黑" panose="020B0503020204020204" pitchFamily="34" charset="-122"/>
                    <a:ea typeface="微软雅黑" panose="020B0503020204020204" pitchFamily="34" charset="-122"/>
                  </a:rPr>
                  <a:t>quos dolores et quas.</a:t>
                </a:r>
                <a:endParaRPr lang="bg-BG" altLang="zh-CN" sz="140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48576229"/>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0B32E72B-80B8-4453-B459-073BA8D12A41}"/>
              </a:ext>
            </a:extLst>
          </p:cNvPr>
          <p:cNvGrpSpPr/>
          <p:nvPr/>
        </p:nvGrpSpPr>
        <p:grpSpPr>
          <a:xfrm>
            <a:off x="1631529" y="2679200"/>
            <a:ext cx="1080000" cy="1080000"/>
            <a:chOff x="2967127" y="3028128"/>
            <a:chExt cx="1080000" cy="1080000"/>
          </a:xfrm>
          <a:solidFill>
            <a:srgbClr val="009DE7"/>
          </a:solidFill>
        </p:grpSpPr>
        <p:sp>
          <p:nvSpPr>
            <p:cNvPr id="8" name="圆角矩形 6">
              <a:extLst>
                <a:ext uri="{FF2B5EF4-FFF2-40B4-BE49-F238E27FC236}">
                  <a16:creationId xmlns:a16="http://schemas.microsoft.com/office/drawing/2014/main" id="{077EF59E-787E-46C6-B034-9DA224C1DCD1}"/>
                </a:ext>
              </a:extLst>
            </p:cNvPr>
            <p:cNvSpPr>
              <a:spLocks noChangeAspect="1"/>
            </p:cNvSpPr>
            <p:nvPr/>
          </p:nvSpPr>
          <p:spPr>
            <a:xfrm rot="18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7">
              <a:extLst>
                <a:ext uri="{FF2B5EF4-FFF2-40B4-BE49-F238E27FC236}">
                  <a16:creationId xmlns:a16="http://schemas.microsoft.com/office/drawing/2014/main" id="{7DDB7E18-A843-4004-9D64-85527D2040C8}"/>
                </a:ext>
              </a:extLst>
            </p:cNvPr>
            <p:cNvSpPr>
              <a:spLocks noChangeAspect="1"/>
            </p:cNvSpPr>
            <p:nvPr/>
          </p:nvSpPr>
          <p:spPr>
            <a:xfrm rot="27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连接符 9">
            <a:extLst>
              <a:ext uri="{FF2B5EF4-FFF2-40B4-BE49-F238E27FC236}">
                <a16:creationId xmlns:a16="http://schemas.microsoft.com/office/drawing/2014/main" id="{076D7EC3-370D-483C-A683-613A1C5B61CE}"/>
              </a:ext>
            </a:extLst>
          </p:cNvPr>
          <p:cNvCxnSpPr/>
          <p:nvPr/>
        </p:nvCxnSpPr>
        <p:spPr>
          <a:xfrm>
            <a:off x="2171529" y="3849352"/>
            <a:ext cx="0" cy="540000"/>
          </a:xfrm>
          <a:prstGeom prst="line">
            <a:avLst/>
          </a:prstGeom>
          <a:ln w="19050">
            <a:solidFill>
              <a:srgbClr val="009DE7"/>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B5CF79E-F827-40F4-A2F0-F5449445DAF5}"/>
              </a:ext>
            </a:extLst>
          </p:cNvPr>
          <p:cNvSpPr txBox="1"/>
          <p:nvPr/>
        </p:nvSpPr>
        <p:spPr>
          <a:xfrm>
            <a:off x="1422766" y="4501760"/>
            <a:ext cx="1497526" cy="377283"/>
          </a:xfrm>
          <a:prstGeom prst="rect">
            <a:avLst/>
          </a:prstGeom>
          <a:noFill/>
        </p:spPr>
        <p:txBody>
          <a:bodyPr wrap="none" rtlCol="0">
            <a:spAutoFit/>
          </a:bodyPr>
          <a:lstStyle/>
          <a:p>
            <a:pPr algn="ctr">
              <a:lnSpc>
                <a:spcPct val="125000"/>
              </a:lnSpc>
              <a:spcAft>
                <a:spcPts val="800"/>
              </a:spcAft>
            </a:pPr>
            <a:r>
              <a:rPr lang="en-US" altLang="zh-CN" sz="1600" dirty="0">
                <a:solidFill>
                  <a:schemeClr val="bg1"/>
                </a:solidFill>
              </a:rPr>
              <a:t>ADD TEXT HERE</a:t>
            </a:r>
            <a:endParaRPr lang="zh-CN" altLang="en-US" sz="1600" dirty="0">
              <a:solidFill>
                <a:schemeClr val="bg1"/>
              </a:solidFill>
            </a:endParaRPr>
          </a:p>
        </p:txBody>
      </p:sp>
      <p:sp>
        <p:nvSpPr>
          <p:cNvPr id="12" name="文本框 11">
            <a:extLst>
              <a:ext uri="{FF2B5EF4-FFF2-40B4-BE49-F238E27FC236}">
                <a16:creationId xmlns:a16="http://schemas.microsoft.com/office/drawing/2014/main" id="{0A34B1A9-397A-4BF9-BE30-8B6D84DD956B}"/>
              </a:ext>
            </a:extLst>
          </p:cNvPr>
          <p:cNvSpPr txBox="1"/>
          <p:nvPr/>
        </p:nvSpPr>
        <p:spPr>
          <a:xfrm>
            <a:off x="911529" y="4983821"/>
            <a:ext cx="2520000" cy="900246"/>
          </a:xfrm>
          <a:prstGeom prst="rect">
            <a:avLst/>
          </a:prstGeom>
          <a:noFill/>
        </p:spPr>
        <p:txBody>
          <a:bodyPr wrap="square" rtlCol="0">
            <a:spAutoFit/>
          </a:bodyPr>
          <a:lstStyle/>
          <a:p>
            <a:pPr algn="ctr">
              <a:lnSpc>
                <a:spcPct val="125000"/>
              </a:lnSpc>
              <a:spcAft>
                <a:spcPts val="800"/>
              </a:spcAft>
            </a:pPr>
            <a:r>
              <a:rPr lang="en-US" altLang="zh-CN" sz="1400" dirty="0">
                <a:solidFill>
                  <a:schemeClr val="bg1"/>
                </a:solidFill>
              </a:rPr>
              <a:t>People tend to read writing. This text will not appear in a consistent order.</a:t>
            </a:r>
            <a:endParaRPr lang="zh-CN" altLang="en-US" sz="1400" dirty="0">
              <a:solidFill>
                <a:schemeClr val="bg1"/>
              </a:solidFill>
            </a:endParaRPr>
          </a:p>
        </p:txBody>
      </p:sp>
      <p:grpSp>
        <p:nvGrpSpPr>
          <p:cNvPr id="13" name="组合 12">
            <a:extLst>
              <a:ext uri="{FF2B5EF4-FFF2-40B4-BE49-F238E27FC236}">
                <a16:creationId xmlns:a16="http://schemas.microsoft.com/office/drawing/2014/main" id="{34E132C7-C179-4A09-B03C-6838E9AE5F51}"/>
              </a:ext>
            </a:extLst>
          </p:cNvPr>
          <p:cNvGrpSpPr/>
          <p:nvPr/>
        </p:nvGrpSpPr>
        <p:grpSpPr>
          <a:xfrm>
            <a:off x="4259284" y="2679200"/>
            <a:ext cx="1080000" cy="1080000"/>
            <a:chOff x="2967127" y="3028128"/>
            <a:chExt cx="1080000" cy="1080000"/>
          </a:xfrm>
          <a:solidFill>
            <a:srgbClr val="009DE7"/>
          </a:solidFill>
        </p:grpSpPr>
        <p:sp>
          <p:nvSpPr>
            <p:cNvPr id="15" name="圆角矩形 12">
              <a:extLst>
                <a:ext uri="{FF2B5EF4-FFF2-40B4-BE49-F238E27FC236}">
                  <a16:creationId xmlns:a16="http://schemas.microsoft.com/office/drawing/2014/main" id="{7BDEE3AD-B6C7-43C0-8989-7448B3900784}"/>
                </a:ext>
              </a:extLst>
            </p:cNvPr>
            <p:cNvSpPr>
              <a:spLocks noChangeAspect="1"/>
            </p:cNvSpPr>
            <p:nvPr/>
          </p:nvSpPr>
          <p:spPr>
            <a:xfrm rot="18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3">
              <a:extLst>
                <a:ext uri="{FF2B5EF4-FFF2-40B4-BE49-F238E27FC236}">
                  <a16:creationId xmlns:a16="http://schemas.microsoft.com/office/drawing/2014/main" id="{B7C0D67C-8369-40AC-899A-9F30A034A5D1}"/>
                </a:ext>
              </a:extLst>
            </p:cNvPr>
            <p:cNvSpPr>
              <a:spLocks noChangeAspect="1"/>
            </p:cNvSpPr>
            <p:nvPr/>
          </p:nvSpPr>
          <p:spPr>
            <a:xfrm rot="27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 name="直接连接符 18">
            <a:extLst>
              <a:ext uri="{FF2B5EF4-FFF2-40B4-BE49-F238E27FC236}">
                <a16:creationId xmlns:a16="http://schemas.microsoft.com/office/drawing/2014/main" id="{8226A9FF-A9EA-445A-BC96-9729E48501C4}"/>
              </a:ext>
            </a:extLst>
          </p:cNvPr>
          <p:cNvCxnSpPr/>
          <p:nvPr/>
        </p:nvCxnSpPr>
        <p:spPr>
          <a:xfrm>
            <a:off x="4799284" y="3849352"/>
            <a:ext cx="0" cy="540000"/>
          </a:xfrm>
          <a:prstGeom prst="line">
            <a:avLst/>
          </a:prstGeom>
          <a:ln w="19050">
            <a:solidFill>
              <a:srgbClr val="009DE7"/>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1D8376C-14C6-4394-A5D5-7DFD8430E83F}"/>
              </a:ext>
            </a:extLst>
          </p:cNvPr>
          <p:cNvSpPr txBox="1"/>
          <p:nvPr/>
        </p:nvSpPr>
        <p:spPr>
          <a:xfrm>
            <a:off x="4050521" y="4501760"/>
            <a:ext cx="1497526" cy="377283"/>
          </a:xfrm>
          <a:prstGeom prst="rect">
            <a:avLst/>
          </a:prstGeom>
          <a:noFill/>
        </p:spPr>
        <p:txBody>
          <a:bodyPr wrap="none" rtlCol="0">
            <a:spAutoFit/>
          </a:bodyPr>
          <a:lstStyle/>
          <a:p>
            <a:pPr algn="ctr">
              <a:lnSpc>
                <a:spcPct val="125000"/>
              </a:lnSpc>
              <a:spcAft>
                <a:spcPts val="800"/>
              </a:spcAft>
            </a:pPr>
            <a:r>
              <a:rPr lang="en-US" altLang="zh-CN" sz="1600" dirty="0">
                <a:solidFill>
                  <a:schemeClr val="bg1"/>
                </a:solidFill>
              </a:rPr>
              <a:t>ADD TEXT HERE</a:t>
            </a:r>
            <a:endParaRPr lang="zh-CN" altLang="en-US" sz="1600" dirty="0">
              <a:solidFill>
                <a:schemeClr val="bg1"/>
              </a:solidFill>
            </a:endParaRPr>
          </a:p>
        </p:txBody>
      </p:sp>
      <p:sp>
        <p:nvSpPr>
          <p:cNvPr id="21" name="文本框 20">
            <a:extLst>
              <a:ext uri="{FF2B5EF4-FFF2-40B4-BE49-F238E27FC236}">
                <a16:creationId xmlns:a16="http://schemas.microsoft.com/office/drawing/2014/main" id="{928F1CD1-D83E-45FB-93C3-D99E3805C27A}"/>
              </a:ext>
            </a:extLst>
          </p:cNvPr>
          <p:cNvSpPr txBox="1"/>
          <p:nvPr/>
        </p:nvSpPr>
        <p:spPr>
          <a:xfrm>
            <a:off x="3539284" y="4983821"/>
            <a:ext cx="2520000" cy="900246"/>
          </a:xfrm>
          <a:prstGeom prst="rect">
            <a:avLst/>
          </a:prstGeom>
          <a:noFill/>
        </p:spPr>
        <p:txBody>
          <a:bodyPr wrap="square" rtlCol="0">
            <a:spAutoFit/>
          </a:bodyPr>
          <a:lstStyle/>
          <a:p>
            <a:pPr algn="ctr">
              <a:lnSpc>
                <a:spcPct val="125000"/>
              </a:lnSpc>
              <a:spcAft>
                <a:spcPts val="800"/>
              </a:spcAft>
            </a:pPr>
            <a:r>
              <a:rPr lang="en-US" altLang="zh-CN" sz="1400" dirty="0">
                <a:solidFill>
                  <a:schemeClr val="bg1"/>
                </a:solidFill>
              </a:rPr>
              <a:t>People tend to read writing. This text will not appear in a consistent order.</a:t>
            </a:r>
            <a:endParaRPr lang="zh-CN" altLang="en-US" sz="1400" dirty="0">
              <a:solidFill>
                <a:schemeClr val="bg1"/>
              </a:solidFill>
            </a:endParaRPr>
          </a:p>
        </p:txBody>
      </p:sp>
      <p:grpSp>
        <p:nvGrpSpPr>
          <p:cNvPr id="22" name="组合 21">
            <a:extLst>
              <a:ext uri="{FF2B5EF4-FFF2-40B4-BE49-F238E27FC236}">
                <a16:creationId xmlns:a16="http://schemas.microsoft.com/office/drawing/2014/main" id="{D99A28D5-302F-45BA-BDBF-5FB8621AFE56}"/>
              </a:ext>
            </a:extLst>
          </p:cNvPr>
          <p:cNvGrpSpPr/>
          <p:nvPr/>
        </p:nvGrpSpPr>
        <p:grpSpPr>
          <a:xfrm>
            <a:off x="6887039" y="2679200"/>
            <a:ext cx="1080000" cy="1080000"/>
            <a:chOff x="2967127" y="3028128"/>
            <a:chExt cx="1080000" cy="1080000"/>
          </a:xfrm>
          <a:solidFill>
            <a:srgbClr val="009DE7"/>
          </a:solidFill>
        </p:grpSpPr>
        <p:sp>
          <p:nvSpPr>
            <p:cNvPr id="23" name="圆角矩形 18">
              <a:extLst>
                <a:ext uri="{FF2B5EF4-FFF2-40B4-BE49-F238E27FC236}">
                  <a16:creationId xmlns:a16="http://schemas.microsoft.com/office/drawing/2014/main" id="{2BCCCB01-E3B3-4334-A264-95A340C7826B}"/>
                </a:ext>
              </a:extLst>
            </p:cNvPr>
            <p:cNvSpPr>
              <a:spLocks noChangeAspect="1"/>
            </p:cNvSpPr>
            <p:nvPr/>
          </p:nvSpPr>
          <p:spPr>
            <a:xfrm rot="18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9">
              <a:extLst>
                <a:ext uri="{FF2B5EF4-FFF2-40B4-BE49-F238E27FC236}">
                  <a16:creationId xmlns:a16="http://schemas.microsoft.com/office/drawing/2014/main" id="{7EF58E68-FECC-401E-A36F-276C9075F049}"/>
                </a:ext>
              </a:extLst>
            </p:cNvPr>
            <p:cNvSpPr>
              <a:spLocks noChangeAspect="1"/>
            </p:cNvSpPr>
            <p:nvPr/>
          </p:nvSpPr>
          <p:spPr>
            <a:xfrm rot="27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a:extLst>
              <a:ext uri="{FF2B5EF4-FFF2-40B4-BE49-F238E27FC236}">
                <a16:creationId xmlns:a16="http://schemas.microsoft.com/office/drawing/2014/main" id="{4968A96A-7FCF-45B6-AF39-06695921A3AD}"/>
              </a:ext>
            </a:extLst>
          </p:cNvPr>
          <p:cNvCxnSpPr/>
          <p:nvPr/>
        </p:nvCxnSpPr>
        <p:spPr>
          <a:xfrm>
            <a:off x="7427039" y="3849352"/>
            <a:ext cx="0" cy="540000"/>
          </a:xfrm>
          <a:prstGeom prst="line">
            <a:avLst/>
          </a:prstGeom>
          <a:ln w="19050">
            <a:solidFill>
              <a:srgbClr val="009DE7"/>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14D4E599-7A6C-4855-B77E-7DEE24295CF6}"/>
              </a:ext>
            </a:extLst>
          </p:cNvPr>
          <p:cNvSpPr txBox="1"/>
          <p:nvPr/>
        </p:nvSpPr>
        <p:spPr>
          <a:xfrm>
            <a:off x="6678276" y="4501760"/>
            <a:ext cx="1497526" cy="377283"/>
          </a:xfrm>
          <a:prstGeom prst="rect">
            <a:avLst/>
          </a:prstGeom>
          <a:noFill/>
        </p:spPr>
        <p:txBody>
          <a:bodyPr wrap="none" rtlCol="0">
            <a:spAutoFit/>
          </a:bodyPr>
          <a:lstStyle/>
          <a:p>
            <a:pPr algn="ctr">
              <a:lnSpc>
                <a:spcPct val="125000"/>
              </a:lnSpc>
              <a:spcAft>
                <a:spcPts val="800"/>
              </a:spcAft>
            </a:pPr>
            <a:r>
              <a:rPr lang="en-US" altLang="zh-CN" sz="1600" dirty="0">
                <a:solidFill>
                  <a:schemeClr val="bg1"/>
                </a:solidFill>
              </a:rPr>
              <a:t>ADD TEXT HERE</a:t>
            </a:r>
            <a:endParaRPr lang="zh-CN" altLang="en-US" sz="1600" dirty="0">
              <a:solidFill>
                <a:schemeClr val="bg1"/>
              </a:solidFill>
            </a:endParaRPr>
          </a:p>
        </p:txBody>
      </p:sp>
      <p:sp>
        <p:nvSpPr>
          <p:cNvPr id="27" name="文本框 26">
            <a:extLst>
              <a:ext uri="{FF2B5EF4-FFF2-40B4-BE49-F238E27FC236}">
                <a16:creationId xmlns:a16="http://schemas.microsoft.com/office/drawing/2014/main" id="{DF164080-5160-40AB-8F6D-3431FA026E4B}"/>
              </a:ext>
            </a:extLst>
          </p:cNvPr>
          <p:cNvSpPr txBox="1"/>
          <p:nvPr/>
        </p:nvSpPr>
        <p:spPr>
          <a:xfrm>
            <a:off x="6167039" y="4983821"/>
            <a:ext cx="2520000" cy="900246"/>
          </a:xfrm>
          <a:prstGeom prst="rect">
            <a:avLst/>
          </a:prstGeom>
          <a:noFill/>
        </p:spPr>
        <p:txBody>
          <a:bodyPr wrap="square" rtlCol="0">
            <a:spAutoFit/>
          </a:bodyPr>
          <a:lstStyle/>
          <a:p>
            <a:pPr algn="ctr">
              <a:lnSpc>
                <a:spcPct val="125000"/>
              </a:lnSpc>
              <a:spcAft>
                <a:spcPts val="800"/>
              </a:spcAft>
            </a:pPr>
            <a:r>
              <a:rPr lang="en-US" altLang="zh-CN" sz="1400" dirty="0">
                <a:solidFill>
                  <a:schemeClr val="bg1"/>
                </a:solidFill>
              </a:rPr>
              <a:t>People tend to read writing. This text will not appear in a consistent order.</a:t>
            </a:r>
            <a:endParaRPr lang="zh-CN" altLang="en-US" sz="1400" dirty="0">
              <a:solidFill>
                <a:schemeClr val="bg1"/>
              </a:solidFill>
            </a:endParaRPr>
          </a:p>
        </p:txBody>
      </p:sp>
      <p:grpSp>
        <p:nvGrpSpPr>
          <p:cNvPr id="28" name="组合 27">
            <a:extLst>
              <a:ext uri="{FF2B5EF4-FFF2-40B4-BE49-F238E27FC236}">
                <a16:creationId xmlns:a16="http://schemas.microsoft.com/office/drawing/2014/main" id="{821C1AEE-13CF-4AE4-A15A-3EC020E38697}"/>
              </a:ext>
            </a:extLst>
          </p:cNvPr>
          <p:cNvGrpSpPr/>
          <p:nvPr/>
        </p:nvGrpSpPr>
        <p:grpSpPr>
          <a:xfrm>
            <a:off x="9514795" y="2679200"/>
            <a:ext cx="1080000" cy="1080000"/>
            <a:chOff x="2967127" y="3028128"/>
            <a:chExt cx="1080000" cy="1080000"/>
          </a:xfrm>
          <a:solidFill>
            <a:srgbClr val="009DE7"/>
          </a:solidFill>
        </p:grpSpPr>
        <p:sp>
          <p:nvSpPr>
            <p:cNvPr id="29" name="圆角矩形 24">
              <a:extLst>
                <a:ext uri="{FF2B5EF4-FFF2-40B4-BE49-F238E27FC236}">
                  <a16:creationId xmlns:a16="http://schemas.microsoft.com/office/drawing/2014/main" id="{31DBA884-47E3-4DEB-B716-5CF379B528D7}"/>
                </a:ext>
              </a:extLst>
            </p:cNvPr>
            <p:cNvSpPr>
              <a:spLocks noChangeAspect="1"/>
            </p:cNvSpPr>
            <p:nvPr/>
          </p:nvSpPr>
          <p:spPr>
            <a:xfrm rot="18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5">
              <a:extLst>
                <a:ext uri="{FF2B5EF4-FFF2-40B4-BE49-F238E27FC236}">
                  <a16:creationId xmlns:a16="http://schemas.microsoft.com/office/drawing/2014/main" id="{8BB5FF4E-35B2-4AF5-8BB9-9145177DE50F}"/>
                </a:ext>
              </a:extLst>
            </p:cNvPr>
            <p:cNvSpPr>
              <a:spLocks noChangeAspect="1"/>
            </p:cNvSpPr>
            <p:nvPr/>
          </p:nvSpPr>
          <p:spPr>
            <a:xfrm rot="2700000">
              <a:off x="2967127" y="3028128"/>
              <a:ext cx="1080000" cy="1080000"/>
            </a:xfrm>
            <a:prstGeom prst="roundRect">
              <a:avLst>
                <a:gd name="adj" fmla="val 3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1" name="直接连接符 30">
            <a:extLst>
              <a:ext uri="{FF2B5EF4-FFF2-40B4-BE49-F238E27FC236}">
                <a16:creationId xmlns:a16="http://schemas.microsoft.com/office/drawing/2014/main" id="{61FDBC06-A9DF-4DB2-8E13-C1159FDD5B5C}"/>
              </a:ext>
            </a:extLst>
          </p:cNvPr>
          <p:cNvCxnSpPr/>
          <p:nvPr/>
        </p:nvCxnSpPr>
        <p:spPr>
          <a:xfrm>
            <a:off x="10054795" y="3849352"/>
            <a:ext cx="0" cy="540000"/>
          </a:xfrm>
          <a:prstGeom prst="line">
            <a:avLst/>
          </a:prstGeom>
          <a:ln w="19050">
            <a:solidFill>
              <a:srgbClr val="009DE7"/>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ADB558C3-0C6B-4889-9D4C-205138D49B0B}"/>
              </a:ext>
            </a:extLst>
          </p:cNvPr>
          <p:cNvSpPr txBox="1"/>
          <p:nvPr/>
        </p:nvSpPr>
        <p:spPr>
          <a:xfrm>
            <a:off x="9306032" y="4501760"/>
            <a:ext cx="1497526" cy="377283"/>
          </a:xfrm>
          <a:prstGeom prst="rect">
            <a:avLst/>
          </a:prstGeom>
          <a:noFill/>
        </p:spPr>
        <p:txBody>
          <a:bodyPr wrap="none" rtlCol="0">
            <a:spAutoFit/>
          </a:bodyPr>
          <a:lstStyle/>
          <a:p>
            <a:pPr algn="ctr">
              <a:lnSpc>
                <a:spcPct val="125000"/>
              </a:lnSpc>
              <a:spcAft>
                <a:spcPts val="800"/>
              </a:spcAft>
            </a:pPr>
            <a:r>
              <a:rPr lang="en-US" altLang="zh-CN" sz="1600" dirty="0">
                <a:solidFill>
                  <a:schemeClr val="bg1"/>
                </a:solidFill>
              </a:rPr>
              <a:t>ADD TEXT HERE</a:t>
            </a:r>
            <a:endParaRPr lang="zh-CN" altLang="en-US" sz="1600" dirty="0">
              <a:solidFill>
                <a:schemeClr val="bg1"/>
              </a:solidFill>
            </a:endParaRPr>
          </a:p>
        </p:txBody>
      </p:sp>
      <p:sp>
        <p:nvSpPr>
          <p:cNvPr id="33" name="文本框 32">
            <a:extLst>
              <a:ext uri="{FF2B5EF4-FFF2-40B4-BE49-F238E27FC236}">
                <a16:creationId xmlns:a16="http://schemas.microsoft.com/office/drawing/2014/main" id="{62527E03-D0D4-4A15-8255-7C37B69D92F6}"/>
              </a:ext>
            </a:extLst>
          </p:cNvPr>
          <p:cNvSpPr txBox="1"/>
          <p:nvPr/>
        </p:nvSpPr>
        <p:spPr>
          <a:xfrm>
            <a:off x="8794795" y="4983821"/>
            <a:ext cx="2520000" cy="900246"/>
          </a:xfrm>
          <a:prstGeom prst="rect">
            <a:avLst/>
          </a:prstGeom>
          <a:noFill/>
        </p:spPr>
        <p:txBody>
          <a:bodyPr wrap="square" rtlCol="0">
            <a:spAutoFit/>
          </a:bodyPr>
          <a:lstStyle/>
          <a:p>
            <a:pPr algn="ctr">
              <a:lnSpc>
                <a:spcPct val="125000"/>
              </a:lnSpc>
              <a:spcAft>
                <a:spcPts val="800"/>
              </a:spcAft>
            </a:pPr>
            <a:r>
              <a:rPr lang="en-US" altLang="zh-CN" sz="1400" dirty="0">
                <a:solidFill>
                  <a:schemeClr val="bg1"/>
                </a:solidFill>
              </a:rPr>
              <a:t>People tend to read writing. This text will not appear in a consistent order.</a:t>
            </a:r>
            <a:endParaRPr lang="zh-CN" altLang="en-US" sz="1400" dirty="0">
              <a:solidFill>
                <a:schemeClr val="bg1"/>
              </a:solidFill>
            </a:endParaRPr>
          </a:p>
        </p:txBody>
      </p:sp>
      <p:sp>
        <p:nvSpPr>
          <p:cNvPr id="34" name="KSO_Shape">
            <a:extLst>
              <a:ext uri="{FF2B5EF4-FFF2-40B4-BE49-F238E27FC236}">
                <a16:creationId xmlns:a16="http://schemas.microsoft.com/office/drawing/2014/main" id="{D7A5808F-DCCD-4A5F-A6E2-B0C9D1B9475D}"/>
              </a:ext>
            </a:extLst>
          </p:cNvPr>
          <p:cNvSpPr>
            <a:spLocks noChangeAspect="1"/>
          </p:cNvSpPr>
          <p:nvPr/>
        </p:nvSpPr>
        <p:spPr bwMode="auto">
          <a:xfrm>
            <a:off x="1811529" y="2898865"/>
            <a:ext cx="720000" cy="714000"/>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5" name="KSO_Shape">
            <a:extLst>
              <a:ext uri="{FF2B5EF4-FFF2-40B4-BE49-F238E27FC236}">
                <a16:creationId xmlns:a16="http://schemas.microsoft.com/office/drawing/2014/main" id="{BB15BFEF-0147-4801-A4A7-655BC52EA3A3}"/>
              </a:ext>
            </a:extLst>
          </p:cNvPr>
          <p:cNvSpPr>
            <a:spLocks noChangeAspect="1"/>
          </p:cNvSpPr>
          <p:nvPr/>
        </p:nvSpPr>
        <p:spPr bwMode="auto">
          <a:xfrm>
            <a:off x="4535284" y="2824186"/>
            <a:ext cx="528000" cy="720000"/>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6" name="KSO_Shape">
            <a:extLst>
              <a:ext uri="{FF2B5EF4-FFF2-40B4-BE49-F238E27FC236}">
                <a16:creationId xmlns:a16="http://schemas.microsoft.com/office/drawing/2014/main" id="{6F174C56-AEC5-49BA-B3DB-99E7AE654D36}"/>
              </a:ext>
            </a:extLst>
          </p:cNvPr>
          <p:cNvSpPr>
            <a:spLocks noChangeAspect="1"/>
          </p:cNvSpPr>
          <p:nvPr/>
        </p:nvSpPr>
        <p:spPr bwMode="auto">
          <a:xfrm>
            <a:off x="7160039" y="2809101"/>
            <a:ext cx="534000" cy="72000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7" name="KSO_Shape">
            <a:extLst>
              <a:ext uri="{FF2B5EF4-FFF2-40B4-BE49-F238E27FC236}">
                <a16:creationId xmlns:a16="http://schemas.microsoft.com/office/drawing/2014/main" id="{C974D8AF-557A-4FDB-A6BD-A70D48AD5F4D}"/>
              </a:ext>
            </a:extLst>
          </p:cNvPr>
          <p:cNvSpPr>
            <a:spLocks noChangeAspect="1"/>
          </p:cNvSpPr>
          <p:nvPr/>
        </p:nvSpPr>
        <p:spPr bwMode="auto">
          <a:xfrm>
            <a:off x="9697195" y="2859200"/>
            <a:ext cx="715200" cy="720000"/>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317708942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anim calcmode="lin" valueType="num">
                                      <p:cBhvr>
                                        <p:cTn id="18" dur="250" fill="hold"/>
                                        <p:tgtEl>
                                          <p:spTgt spid="10"/>
                                        </p:tgtEl>
                                        <p:attrNameLst>
                                          <p:attrName>ppt_x</p:attrName>
                                        </p:attrNameLst>
                                      </p:cBhvr>
                                      <p:tavLst>
                                        <p:tav tm="0">
                                          <p:val>
                                            <p:strVal val="#ppt_x"/>
                                          </p:val>
                                        </p:tav>
                                        <p:tav tm="100000">
                                          <p:val>
                                            <p:strVal val="#ppt_x"/>
                                          </p:val>
                                        </p:tav>
                                      </p:tavLst>
                                    </p:anim>
                                    <p:anim calcmode="lin" valueType="num">
                                      <p:cBhvr>
                                        <p:cTn id="19" dur="25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strVal val="#ppt_x"/>
                                          </p:val>
                                        </p:tav>
                                        <p:tav tm="100000">
                                          <p:val>
                                            <p:strVal val="#ppt_x"/>
                                          </p:val>
                                        </p:tav>
                                      </p:tavLst>
                                    </p:anim>
                                    <p:anim calcmode="lin" valueType="num">
                                      <p:cBhvr>
                                        <p:cTn id="25" dur="25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anim calcmode="lin" valueType="num">
                                      <p:cBhvr>
                                        <p:cTn id="30" dur="250" fill="hold"/>
                                        <p:tgtEl>
                                          <p:spTgt spid="12"/>
                                        </p:tgtEl>
                                        <p:attrNameLst>
                                          <p:attrName>ppt_x</p:attrName>
                                        </p:attrNameLst>
                                      </p:cBhvr>
                                      <p:tavLst>
                                        <p:tav tm="0">
                                          <p:val>
                                            <p:strVal val="#ppt_x"/>
                                          </p:val>
                                        </p:tav>
                                        <p:tav tm="100000">
                                          <p:val>
                                            <p:strVal val="#ppt_x"/>
                                          </p:val>
                                        </p:tav>
                                      </p:tavLst>
                                    </p:anim>
                                    <p:anim calcmode="lin" valueType="num">
                                      <p:cBhvr>
                                        <p:cTn id="31" dur="25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anim calcmode="lin" valueType="num">
                                      <p:cBhvr>
                                        <p:cTn id="36" dur="250" fill="hold"/>
                                        <p:tgtEl>
                                          <p:spTgt spid="13"/>
                                        </p:tgtEl>
                                        <p:attrNameLst>
                                          <p:attrName>ppt_x</p:attrName>
                                        </p:attrNameLst>
                                      </p:cBhvr>
                                      <p:tavLst>
                                        <p:tav tm="0">
                                          <p:val>
                                            <p:strVal val="#ppt_x"/>
                                          </p:val>
                                        </p:tav>
                                        <p:tav tm="100000">
                                          <p:val>
                                            <p:strVal val="#ppt_x"/>
                                          </p:val>
                                        </p:tav>
                                      </p:tavLst>
                                    </p:anim>
                                    <p:anim calcmode="lin" valueType="num">
                                      <p:cBhvr>
                                        <p:cTn id="37" dur="25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anim calcmode="lin" valueType="num">
                                      <p:cBhvr>
                                        <p:cTn id="48" dur="250" fill="hold"/>
                                        <p:tgtEl>
                                          <p:spTgt spid="20"/>
                                        </p:tgtEl>
                                        <p:attrNameLst>
                                          <p:attrName>ppt_x</p:attrName>
                                        </p:attrNameLst>
                                      </p:cBhvr>
                                      <p:tavLst>
                                        <p:tav tm="0">
                                          <p:val>
                                            <p:strVal val="#ppt_x"/>
                                          </p:val>
                                        </p:tav>
                                        <p:tav tm="100000">
                                          <p:val>
                                            <p:strVal val="#ppt_x"/>
                                          </p:val>
                                        </p:tav>
                                      </p:tavLst>
                                    </p:anim>
                                    <p:anim calcmode="lin" valueType="num">
                                      <p:cBhvr>
                                        <p:cTn id="49" dur="250" fill="hold"/>
                                        <p:tgtEl>
                                          <p:spTgt spid="20"/>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anim calcmode="lin" valueType="num">
                                      <p:cBhvr>
                                        <p:cTn id="54" dur="250" fill="hold"/>
                                        <p:tgtEl>
                                          <p:spTgt spid="21"/>
                                        </p:tgtEl>
                                        <p:attrNameLst>
                                          <p:attrName>ppt_x</p:attrName>
                                        </p:attrNameLst>
                                      </p:cBhvr>
                                      <p:tavLst>
                                        <p:tav tm="0">
                                          <p:val>
                                            <p:strVal val="#ppt_x"/>
                                          </p:val>
                                        </p:tav>
                                        <p:tav tm="100000">
                                          <p:val>
                                            <p:strVal val="#ppt_x"/>
                                          </p:val>
                                        </p:tav>
                                      </p:tavLst>
                                    </p:anim>
                                    <p:anim calcmode="lin" valueType="num">
                                      <p:cBhvr>
                                        <p:cTn id="55" dur="25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250"/>
                                        <p:tgtEl>
                                          <p:spTgt spid="22"/>
                                        </p:tgtEl>
                                      </p:cBhvr>
                                    </p:animEffect>
                                    <p:anim calcmode="lin" valueType="num">
                                      <p:cBhvr>
                                        <p:cTn id="60" dur="250" fill="hold"/>
                                        <p:tgtEl>
                                          <p:spTgt spid="22"/>
                                        </p:tgtEl>
                                        <p:attrNameLst>
                                          <p:attrName>ppt_x</p:attrName>
                                        </p:attrNameLst>
                                      </p:cBhvr>
                                      <p:tavLst>
                                        <p:tav tm="0">
                                          <p:val>
                                            <p:strVal val="#ppt_x"/>
                                          </p:val>
                                        </p:tav>
                                        <p:tav tm="100000">
                                          <p:val>
                                            <p:strVal val="#ppt_x"/>
                                          </p:val>
                                        </p:tav>
                                      </p:tavLst>
                                    </p:anim>
                                    <p:anim calcmode="lin" valueType="num">
                                      <p:cBhvr>
                                        <p:cTn id="61" dur="250" fill="hold"/>
                                        <p:tgtEl>
                                          <p:spTgt spid="22"/>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250"/>
                                        <p:tgtEl>
                                          <p:spTgt spid="25"/>
                                        </p:tgtEl>
                                      </p:cBhvr>
                                    </p:animEffect>
                                    <p:anim calcmode="lin" valueType="num">
                                      <p:cBhvr>
                                        <p:cTn id="66" dur="250" fill="hold"/>
                                        <p:tgtEl>
                                          <p:spTgt spid="25"/>
                                        </p:tgtEl>
                                        <p:attrNameLst>
                                          <p:attrName>ppt_x</p:attrName>
                                        </p:attrNameLst>
                                      </p:cBhvr>
                                      <p:tavLst>
                                        <p:tav tm="0">
                                          <p:val>
                                            <p:strVal val="#ppt_x"/>
                                          </p:val>
                                        </p:tav>
                                        <p:tav tm="100000">
                                          <p:val>
                                            <p:strVal val="#ppt_x"/>
                                          </p:val>
                                        </p:tav>
                                      </p:tavLst>
                                    </p:anim>
                                    <p:anim calcmode="lin" valueType="num">
                                      <p:cBhvr>
                                        <p:cTn id="67" dur="250" fill="hold"/>
                                        <p:tgtEl>
                                          <p:spTgt spid="25"/>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250"/>
                                        <p:tgtEl>
                                          <p:spTgt spid="26"/>
                                        </p:tgtEl>
                                      </p:cBhvr>
                                    </p:animEffect>
                                    <p:anim calcmode="lin" valueType="num">
                                      <p:cBhvr>
                                        <p:cTn id="72" dur="250" fill="hold"/>
                                        <p:tgtEl>
                                          <p:spTgt spid="26"/>
                                        </p:tgtEl>
                                        <p:attrNameLst>
                                          <p:attrName>ppt_x</p:attrName>
                                        </p:attrNameLst>
                                      </p:cBhvr>
                                      <p:tavLst>
                                        <p:tav tm="0">
                                          <p:val>
                                            <p:strVal val="#ppt_x"/>
                                          </p:val>
                                        </p:tav>
                                        <p:tav tm="100000">
                                          <p:val>
                                            <p:strVal val="#ppt_x"/>
                                          </p:val>
                                        </p:tav>
                                      </p:tavLst>
                                    </p:anim>
                                    <p:anim calcmode="lin" valueType="num">
                                      <p:cBhvr>
                                        <p:cTn id="73" dur="250" fill="hold"/>
                                        <p:tgtEl>
                                          <p:spTgt spid="26"/>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50"/>
                                        <p:tgtEl>
                                          <p:spTgt spid="27"/>
                                        </p:tgtEl>
                                      </p:cBhvr>
                                    </p:animEffect>
                                    <p:anim calcmode="lin" valueType="num">
                                      <p:cBhvr>
                                        <p:cTn id="78" dur="250" fill="hold"/>
                                        <p:tgtEl>
                                          <p:spTgt spid="27"/>
                                        </p:tgtEl>
                                        <p:attrNameLst>
                                          <p:attrName>ppt_x</p:attrName>
                                        </p:attrNameLst>
                                      </p:cBhvr>
                                      <p:tavLst>
                                        <p:tav tm="0">
                                          <p:val>
                                            <p:strVal val="#ppt_x"/>
                                          </p:val>
                                        </p:tav>
                                        <p:tav tm="100000">
                                          <p:val>
                                            <p:strVal val="#ppt_x"/>
                                          </p:val>
                                        </p:tav>
                                      </p:tavLst>
                                    </p:anim>
                                    <p:anim calcmode="lin" valueType="num">
                                      <p:cBhvr>
                                        <p:cTn id="79" dur="250" fill="hold"/>
                                        <p:tgtEl>
                                          <p:spTgt spid="27"/>
                                        </p:tgtEl>
                                        <p:attrNameLst>
                                          <p:attrName>ppt_y</p:attrName>
                                        </p:attrNameLst>
                                      </p:cBhvr>
                                      <p:tavLst>
                                        <p:tav tm="0">
                                          <p:val>
                                            <p:strVal val="#ppt_y+.1"/>
                                          </p:val>
                                        </p:tav>
                                        <p:tav tm="100000">
                                          <p:val>
                                            <p:strVal val="#ppt_y"/>
                                          </p:val>
                                        </p:tav>
                                      </p:tavLst>
                                    </p:anim>
                                  </p:childTnLst>
                                </p:cTn>
                              </p:par>
                            </p:childTnLst>
                          </p:cTn>
                        </p:par>
                        <p:par>
                          <p:cTn id="80" fill="hold">
                            <p:stCondLst>
                              <p:cond delay="3500"/>
                            </p:stCondLst>
                            <p:childTnLst>
                              <p:par>
                                <p:cTn id="81" presetID="42"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250"/>
                                        <p:tgtEl>
                                          <p:spTgt spid="28"/>
                                        </p:tgtEl>
                                      </p:cBhvr>
                                    </p:animEffect>
                                    <p:anim calcmode="lin" valueType="num">
                                      <p:cBhvr>
                                        <p:cTn id="84" dur="250" fill="hold"/>
                                        <p:tgtEl>
                                          <p:spTgt spid="28"/>
                                        </p:tgtEl>
                                        <p:attrNameLst>
                                          <p:attrName>ppt_x</p:attrName>
                                        </p:attrNameLst>
                                      </p:cBhvr>
                                      <p:tavLst>
                                        <p:tav tm="0">
                                          <p:val>
                                            <p:strVal val="#ppt_x"/>
                                          </p:val>
                                        </p:tav>
                                        <p:tav tm="100000">
                                          <p:val>
                                            <p:strVal val="#ppt_x"/>
                                          </p:val>
                                        </p:tav>
                                      </p:tavLst>
                                    </p:anim>
                                    <p:anim calcmode="lin" valueType="num">
                                      <p:cBhvr>
                                        <p:cTn id="85" dur="250" fill="hold"/>
                                        <p:tgtEl>
                                          <p:spTgt spid="28"/>
                                        </p:tgtEl>
                                        <p:attrNameLst>
                                          <p:attrName>ppt_y</p:attrName>
                                        </p:attrNameLst>
                                      </p:cBhvr>
                                      <p:tavLst>
                                        <p:tav tm="0">
                                          <p:val>
                                            <p:strVal val="#ppt_y+.1"/>
                                          </p:val>
                                        </p:tav>
                                        <p:tav tm="100000">
                                          <p:val>
                                            <p:strVal val="#ppt_y"/>
                                          </p:val>
                                        </p:tav>
                                      </p:tavLst>
                                    </p:anim>
                                  </p:childTnLst>
                                </p:cTn>
                              </p:par>
                            </p:childTnLst>
                          </p:cTn>
                        </p:par>
                        <p:par>
                          <p:cTn id="86" fill="hold">
                            <p:stCondLst>
                              <p:cond delay="3750"/>
                            </p:stCondLst>
                            <p:childTnLst>
                              <p:par>
                                <p:cTn id="87" presetID="42" presetClass="entr" presetSubtype="0" fill="hold"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250"/>
                                        <p:tgtEl>
                                          <p:spTgt spid="31"/>
                                        </p:tgtEl>
                                      </p:cBhvr>
                                    </p:animEffect>
                                    <p:anim calcmode="lin" valueType="num">
                                      <p:cBhvr>
                                        <p:cTn id="90" dur="250" fill="hold"/>
                                        <p:tgtEl>
                                          <p:spTgt spid="31"/>
                                        </p:tgtEl>
                                        <p:attrNameLst>
                                          <p:attrName>ppt_x</p:attrName>
                                        </p:attrNameLst>
                                      </p:cBhvr>
                                      <p:tavLst>
                                        <p:tav tm="0">
                                          <p:val>
                                            <p:strVal val="#ppt_x"/>
                                          </p:val>
                                        </p:tav>
                                        <p:tav tm="100000">
                                          <p:val>
                                            <p:strVal val="#ppt_x"/>
                                          </p:val>
                                        </p:tav>
                                      </p:tavLst>
                                    </p:anim>
                                    <p:anim calcmode="lin" valueType="num">
                                      <p:cBhvr>
                                        <p:cTn id="91" dur="250" fill="hold"/>
                                        <p:tgtEl>
                                          <p:spTgt spid="31"/>
                                        </p:tgtEl>
                                        <p:attrNameLst>
                                          <p:attrName>ppt_y</p:attrName>
                                        </p:attrNameLst>
                                      </p:cBhvr>
                                      <p:tavLst>
                                        <p:tav tm="0">
                                          <p:val>
                                            <p:strVal val="#ppt_y+.1"/>
                                          </p:val>
                                        </p:tav>
                                        <p:tav tm="100000">
                                          <p:val>
                                            <p:strVal val="#ppt_y"/>
                                          </p:val>
                                        </p:tav>
                                      </p:tavLst>
                                    </p:anim>
                                  </p:childTnLst>
                                </p:cTn>
                              </p:par>
                            </p:childTnLst>
                          </p:cTn>
                        </p:par>
                        <p:par>
                          <p:cTn id="92" fill="hold">
                            <p:stCondLst>
                              <p:cond delay="4000"/>
                            </p:stCondLst>
                            <p:childTnLst>
                              <p:par>
                                <p:cTn id="93" presetID="42"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250"/>
                                        <p:tgtEl>
                                          <p:spTgt spid="32"/>
                                        </p:tgtEl>
                                      </p:cBhvr>
                                    </p:animEffect>
                                    <p:anim calcmode="lin" valueType="num">
                                      <p:cBhvr>
                                        <p:cTn id="96" dur="250" fill="hold"/>
                                        <p:tgtEl>
                                          <p:spTgt spid="32"/>
                                        </p:tgtEl>
                                        <p:attrNameLst>
                                          <p:attrName>ppt_x</p:attrName>
                                        </p:attrNameLst>
                                      </p:cBhvr>
                                      <p:tavLst>
                                        <p:tav tm="0">
                                          <p:val>
                                            <p:strVal val="#ppt_x"/>
                                          </p:val>
                                        </p:tav>
                                        <p:tav tm="100000">
                                          <p:val>
                                            <p:strVal val="#ppt_x"/>
                                          </p:val>
                                        </p:tav>
                                      </p:tavLst>
                                    </p:anim>
                                    <p:anim calcmode="lin" valueType="num">
                                      <p:cBhvr>
                                        <p:cTn id="97" dur="250" fill="hold"/>
                                        <p:tgtEl>
                                          <p:spTgt spid="32"/>
                                        </p:tgtEl>
                                        <p:attrNameLst>
                                          <p:attrName>ppt_y</p:attrName>
                                        </p:attrNameLst>
                                      </p:cBhvr>
                                      <p:tavLst>
                                        <p:tav tm="0">
                                          <p:val>
                                            <p:strVal val="#ppt_y+.1"/>
                                          </p:val>
                                        </p:tav>
                                        <p:tav tm="100000">
                                          <p:val>
                                            <p:strVal val="#ppt_y"/>
                                          </p:val>
                                        </p:tav>
                                      </p:tavLst>
                                    </p:anim>
                                  </p:childTnLst>
                                </p:cTn>
                              </p:par>
                            </p:childTnLst>
                          </p:cTn>
                        </p:par>
                        <p:par>
                          <p:cTn id="98" fill="hold">
                            <p:stCondLst>
                              <p:cond delay="4250"/>
                            </p:stCondLst>
                            <p:childTnLst>
                              <p:par>
                                <p:cTn id="99" presetID="42" presetClass="entr" presetSubtype="0"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250"/>
                                        <p:tgtEl>
                                          <p:spTgt spid="33"/>
                                        </p:tgtEl>
                                      </p:cBhvr>
                                    </p:animEffect>
                                    <p:anim calcmode="lin" valueType="num">
                                      <p:cBhvr>
                                        <p:cTn id="102" dur="250" fill="hold"/>
                                        <p:tgtEl>
                                          <p:spTgt spid="33"/>
                                        </p:tgtEl>
                                        <p:attrNameLst>
                                          <p:attrName>ppt_x</p:attrName>
                                        </p:attrNameLst>
                                      </p:cBhvr>
                                      <p:tavLst>
                                        <p:tav tm="0">
                                          <p:val>
                                            <p:strVal val="#ppt_x"/>
                                          </p:val>
                                        </p:tav>
                                        <p:tav tm="100000">
                                          <p:val>
                                            <p:strVal val="#ppt_x"/>
                                          </p:val>
                                        </p:tav>
                                      </p:tavLst>
                                    </p:anim>
                                    <p:anim calcmode="lin" valueType="num">
                                      <p:cBhvr>
                                        <p:cTn id="103" dur="250" fill="hold"/>
                                        <p:tgtEl>
                                          <p:spTgt spid="33"/>
                                        </p:tgtEl>
                                        <p:attrNameLst>
                                          <p:attrName>ppt_y</p:attrName>
                                        </p:attrNameLst>
                                      </p:cBhvr>
                                      <p:tavLst>
                                        <p:tav tm="0">
                                          <p:val>
                                            <p:strVal val="#ppt_y+.1"/>
                                          </p:val>
                                        </p:tav>
                                        <p:tav tm="100000">
                                          <p:val>
                                            <p:strVal val="#ppt_y"/>
                                          </p:val>
                                        </p:tav>
                                      </p:tavLst>
                                    </p:anim>
                                  </p:childTnLst>
                                </p:cTn>
                              </p:par>
                            </p:childTnLst>
                          </p:cTn>
                        </p:par>
                        <p:par>
                          <p:cTn id="104" fill="hold">
                            <p:stCondLst>
                              <p:cond delay="4500"/>
                            </p:stCondLst>
                            <p:childTnLst>
                              <p:par>
                                <p:cTn id="105" presetID="42" presetClass="entr" presetSubtype="0" fill="hold" grpId="0"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anim calcmode="lin" valueType="num">
                                      <p:cBhvr>
                                        <p:cTn id="108" dur="250" fill="hold"/>
                                        <p:tgtEl>
                                          <p:spTgt spid="34"/>
                                        </p:tgtEl>
                                        <p:attrNameLst>
                                          <p:attrName>ppt_x</p:attrName>
                                        </p:attrNameLst>
                                      </p:cBhvr>
                                      <p:tavLst>
                                        <p:tav tm="0">
                                          <p:val>
                                            <p:strVal val="#ppt_x"/>
                                          </p:val>
                                        </p:tav>
                                        <p:tav tm="100000">
                                          <p:val>
                                            <p:strVal val="#ppt_x"/>
                                          </p:val>
                                        </p:tav>
                                      </p:tavLst>
                                    </p:anim>
                                    <p:anim calcmode="lin" valueType="num">
                                      <p:cBhvr>
                                        <p:cTn id="109" dur="250" fill="hold"/>
                                        <p:tgtEl>
                                          <p:spTgt spid="34"/>
                                        </p:tgtEl>
                                        <p:attrNameLst>
                                          <p:attrName>ppt_y</p:attrName>
                                        </p:attrNameLst>
                                      </p:cBhvr>
                                      <p:tavLst>
                                        <p:tav tm="0">
                                          <p:val>
                                            <p:strVal val="#ppt_y+.1"/>
                                          </p:val>
                                        </p:tav>
                                        <p:tav tm="100000">
                                          <p:val>
                                            <p:strVal val="#ppt_y"/>
                                          </p:val>
                                        </p:tav>
                                      </p:tavLst>
                                    </p:anim>
                                  </p:childTnLst>
                                </p:cTn>
                              </p:par>
                            </p:childTnLst>
                          </p:cTn>
                        </p:par>
                        <p:par>
                          <p:cTn id="110" fill="hold">
                            <p:stCondLst>
                              <p:cond delay="4750"/>
                            </p:stCondLst>
                            <p:childTnLst>
                              <p:par>
                                <p:cTn id="111" presetID="42" presetClass="entr" presetSubtype="0" fill="hold" grpId="0" nodeType="after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250"/>
                                        <p:tgtEl>
                                          <p:spTgt spid="35"/>
                                        </p:tgtEl>
                                      </p:cBhvr>
                                    </p:animEffect>
                                    <p:anim calcmode="lin" valueType="num">
                                      <p:cBhvr>
                                        <p:cTn id="114" dur="250" fill="hold"/>
                                        <p:tgtEl>
                                          <p:spTgt spid="35"/>
                                        </p:tgtEl>
                                        <p:attrNameLst>
                                          <p:attrName>ppt_x</p:attrName>
                                        </p:attrNameLst>
                                      </p:cBhvr>
                                      <p:tavLst>
                                        <p:tav tm="0">
                                          <p:val>
                                            <p:strVal val="#ppt_x"/>
                                          </p:val>
                                        </p:tav>
                                        <p:tav tm="100000">
                                          <p:val>
                                            <p:strVal val="#ppt_x"/>
                                          </p:val>
                                        </p:tav>
                                      </p:tavLst>
                                    </p:anim>
                                    <p:anim calcmode="lin" valueType="num">
                                      <p:cBhvr>
                                        <p:cTn id="115" dur="250" fill="hold"/>
                                        <p:tgtEl>
                                          <p:spTgt spid="35"/>
                                        </p:tgtEl>
                                        <p:attrNameLst>
                                          <p:attrName>ppt_y</p:attrName>
                                        </p:attrNameLst>
                                      </p:cBhvr>
                                      <p:tavLst>
                                        <p:tav tm="0">
                                          <p:val>
                                            <p:strVal val="#ppt_y+.1"/>
                                          </p:val>
                                        </p:tav>
                                        <p:tav tm="100000">
                                          <p:val>
                                            <p:strVal val="#ppt_y"/>
                                          </p:val>
                                        </p:tav>
                                      </p:tavLst>
                                    </p:anim>
                                  </p:childTnLst>
                                </p:cTn>
                              </p:par>
                            </p:childTnLst>
                          </p:cTn>
                        </p:par>
                        <p:par>
                          <p:cTn id="116" fill="hold">
                            <p:stCondLst>
                              <p:cond delay="5000"/>
                            </p:stCondLst>
                            <p:childTnLst>
                              <p:par>
                                <p:cTn id="117" presetID="42" presetClass="entr" presetSubtype="0" fill="hold" grpId="0" nodeType="after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250"/>
                                        <p:tgtEl>
                                          <p:spTgt spid="36"/>
                                        </p:tgtEl>
                                      </p:cBhvr>
                                    </p:animEffect>
                                    <p:anim calcmode="lin" valueType="num">
                                      <p:cBhvr>
                                        <p:cTn id="120" dur="250" fill="hold"/>
                                        <p:tgtEl>
                                          <p:spTgt spid="36"/>
                                        </p:tgtEl>
                                        <p:attrNameLst>
                                          <p:attrName>ppt_x</p:attrName>
                                        </p:attrNameLst>
                                      </p:cBhvr>
                                      <p:tavLst>
                                        <p:tav tm="0">
                                          <p:val>
                                            <p:strVal val="#ppt_x"/>
                                          </p:val>
                                        </p:tav>
                                        <p:tav tm="100000">
                                          <p:val>
                                            <p:strVal val="#ppt_x"/>
                                          </p:val>
                                        </p:tav>
                                      </p:tavLst>
                                    </p:anim>
                                    <p:anim calcmode="lin" valueType="num">
                                      <p:cBhvr>
                                        <p:cTn id="121" dur="250" fill="hold"/>
                                        <p:tgtEl>
                                          <p:spTgt spid="36"/>
                                        </p:tgtEl>
                                        <p:attrNameLst>
                                          <p:attrName>ppt_y</p:attrName>
                                        </p:attrNameLst>
                                      </p:cBhvr>
                                      <p:tavLst>
                                        <p:tav tm="0">
                                          <p:val>
                                            <p:strVal val="#ppt_y+.1"/>
                                          </p:val>
                                        </p:tav>
                                        <p:tav tm="100000">
                                          <p:val>
                                            <p:strVal val="#ppt_y"/>
                                          </p:val>
                                        </p:tav>
                                      </p:tavLst>
                                    </p:anim>
                                  </p:childTnLst>
                                </p:cTn>
                              </p:par>
                            </p:childTnLst>
                          </p:cTn>
                        </p:par>
                        <p:par>
                          <p:cTn id="122" fill="hold">
                            <p:stCondLst>
                              <p:cond delay="5250"/>
                            </p:stCondLst>
                            <p:childTnLst>
                              <p:par>
                                <p:cTn id="123" presetID="42" presetClass="entr" presetSubtype="0" fill="hold" grpId="0" nodeType="after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250"/>
                                        <p:tgtEl>
                                          <p:spTgt spid="37"/>
                                        </p:tgtEl>
                                      </p:cBhvr>
                                    </p:animEffect>
                                    <p:anim calcmode="lin" valueType="num">
                                      <p:cBhvr>
                                        <p:cTn id="126" dur="250" fill="hold"/>
                                        <p:tgtEl>
                                          <p:spTgt spid="37"/>
                                        </p:tgtEl>
                                        <p:attrNameLst>
                                          <p:attrName>ppt_x</p:attrName>
                                        </p:attrNameLst>
                                      </p:cBhvr>
                                      <p:tavLst>
                                        <p:tav tm="0">
                                          <p:val>
                                            <p:strVal val="#ppt_x"/>
                                          </p:val>
                                        </p:tav>
                                        <p:tav tm="100000">
                                          <p:val>
                                            <p:strVal val="#ppt_x"/>
                                          </p:val>
                                        </p:tav>
                                      </p:tavLst>
                                    </p:anim>
                                    <p:anim calcmode="lin" valueType="num">
                                      <p:cBhvr>
                                        <p:cTn id="127" dur="25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0" grpId="0"/>
      <p:bldP spid="21" grpId="0"/>
      <p:bldP spid="26" grpId="0"/>
      <p:bldP spid="27" grpId="0"/>
      <p:bldP spid="32" grpId="0"/>
      <p:bldP spid="33" grpId="0"/>
      <p:bldP spid="34" grpId="0" animBg="1"/>
      <p:bldP spid="35"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F3D5D-C4FE-41BF-B34E-A7F17BA2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8" name="文本框 12">
            <a:extLst>
              <a:ext uri="{FF2B5EF4-FFF2-40B4-BE49-F238E27FC236}">
                <a16:creationId xmlns:a16="http://schemas.microsoft.com/office/drawing/2014/main" id="{26391170-8919-42DD-9CBD-34242AF8D1F3}"/>
              </a:ext>
            </a:extLst>
          </p:cNvPr>
          <p:cNvSpPr txBox="1"/>
          <p:nvPr/>
        </p:nvSpPr>
        <p:spPr>
          <a:xfrm>
            <a:off x="3541454" y="2968553"/>
            <a:ext cx="5109091" cy="830997"/>
          </a:xfrm>
          <a:prstGeom prst="rect">
            <a:avLst/>
          </a:prstGeom>
          <a:noFill/>
        </p:spPr>
        <p:txBody>
          <a:bodyPr wrap="none" rtlCol="0">
            <a:spAutoFit/>
          </a:bodyPr>
          <a:lstStyle/>
          <a:p>
            <a:pPr algn="ctr"/>
            <a:r>
              <a:rPr lang="zh-CN" altLang="en-US" sz="4800" b="1" dirty="0">
                <a:solidFill>
                  <a:schemeClr val="bg1"/>
                </a:solidFill>
                <a:latin typeface="微软雅黑" pitchFamily="34" charset="-122"/>
                <a:ea typeface="微软雅黑" pitchFamily="34" charset="-122"/>
                <a:cs typeface="Microsoft JhengHei Light" panose="020B0304030504040204" pitchFamily="34" charset="-122"/>
              </a:rPr>
              <a:t>点击加入你的标题</a:t>
            </a:r>
          </a:p>
        </p:txBody>
      </p:sp>
      <p:sp>
        <p:nvSpPr>
          <p:cNvPr id="9" name="TextBox 23">
            <a:extLst>
              <a:ext uri="{FF2B5EF4-FFF2-40B4-BE49-F238E27FC236}">
                <a16:creationId xmlns:a16="http://schemas.microsoft.com/office/drawing/2014/main" id="{A4F0D2FC-1813-4CB6-92FA-03F5ED6880FF}"/>
              </a:ext>
            </a:extLst>
          </p:cNvPr>
          <p:cNvSpPr txBox="1"/>
          <p:nvPr/>
        </p:nvSpPr>
        <p:spPr>
          <a:xfrm>
            <a:off x="4060653" y="3930178"/>
            <a:ext cx="4070692" cy="1200329"/>
          </a:xfrm>
          <a:prstGeom prst="rect">
            <a:avLst/>
          </a:prstGeom>
          <a:noFill/>
        </p:spPr>
        <p:txBody>
          <a:bodyPr wrap="square" rtlCol="0">
            <a:spAutoFit/>
          </a:bodyPr>
          <a:lstStyle/>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solidFill>
              <a:latin typeface="微软雅黑" pitchFamily="34" charset="-122"/>
              <a:ea typeface="微软雅黑" pitchFamily="34" charset="-122"/>
            </a:endParaRPr>
          </a:p>
          <a:p>
            <a:pPr algn="ctr"/>
            <a:r>
              <a:rPr lang="en-US" altLang="zh-CN" sz="800" dirty="0">
                <a:solidFill>
                  <a:schemeClr val="bg1"/>
                </a:solidFill>
                <a:latin typeface="微软雅黑" pitchFamily="34" charset="-122"/>
                <a:ea typeface="微软雅黑" pitchFamily="34" charset="-122"/>
              </a:rPr>
              <a:t>Your content to play here, or through your copy, </a:t>
            </a:r>
          </a:p>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p>
        </p:txBody>
      </p:sp>
      <p:grpSp>
        <p:nvGrpSpPr>
          <p:cNvPr id="2" name="组合 1">
            <a:extLst>
              <a:ext uri="{FF2B5EF4-FFF2-40B4-BE49-F238E27FC236}">
                <a16:creationId xmlns:a16="http://schemas.microsoft.com/office/drawing/2014/main" id="{6A133E19-D92A-49C6-8016-06B9BDD4CB60}"/>
              </a:ext>
            </a:extLst>
          </p:cNvPr>
          <p:cNvGrpSpPr/>
          <p:nvPr/>
        </p:nvGrpSpPr>
        <p:grpSpPr>
          <a:xfrm>
            <a:off x="4528457" y="1466975"/>
            <a:ext cx="3210577" cy="1167753"/>
            <a:chOff x="4528457" y="1887889"/>
            <a:chExt cx="3210577" cy="1167753"/>
          </a:xfrm>
        </p:grpSpPr>
        <p:sp>
          <p:nvSpPr>
            <p:cNvPr id="10" name="矩形 9">
              <a:extLst>
                <a:ext uri="{FF2B5EF4-FFF2-40B4-BE49-F238E27FC236}">
                  <a16:creationId xmlns:a16="http://schemas.microsoft.com/office/drawing/2014/main" id="{5573099E-78AA-48C9-8CBC-3127018069EC}"/>
                </a:ext>
              </a:extLst>
            </p:cNvPr>
            <p:cNvSpPr/>
            <p:nvPr/>
          </p:nvSpPr>
          <p:spPr>
            <a:xfrm>
              <a:off x="5149652" y="2166832"/>
              <a:ext cx="2589382" cy="88881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微软雅黑" pitchFamily="34" charset="-122"/>
                  <a:ea typeface="微软雅黑" pitchFamily="34" charset="-122"/>
                </a:rPr>
                <a:t>第三章</a:t>
              </a:r>
            </a:p>
          </p:txBody>
        </p:sp>
        <p:pic>
          <p:nvPicPr>
            <p:cNvPr id="12" name="图片 11">
              <a:extLst>
                <a:ext uri="{FF2B5EF4-FFF2-40B4-BE49-F238E27FC236}">
                  <a16:creationId xmlns:a16="http://schemas.microsoft.com/office/drawing/2014/main" id="{3ED2C311-4E36-4A52-800E-D59D89A4C7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457" y="1887889"/>
              <a:ext cx="905515" cy="1124087"/>
            </a:xfrm>
            <a:prstGeom prst="rect">
              <a:avLst/>
            </a:prstGeom>
          </p:spPr>
        </p:pic>
      </p:grpSp>
    </p:spTree>
    <p:extLst>
      <p:ext uri="{BB962C8B-B14F-4D97-AF65-F5344CB8AC3E}">
        <p14:creationId xmlns:p14="http://schemas.microsoft.com/office/powerpoint/2010/main" val="66802564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25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9"/>
                                        </p:tgtEl>
                                        <p:attrNameLst>
                                          <p:attrName>style.visibility</p:attrName>
                                        </p:attrNameLst>
                                      </p:cBhvr>
                                      <p:to>
                                        <p:strVal val="visible"/>
                                      </p:to>
                                    </p:set>
                                    <p:animEffect transition="in" filter="wipe(left)">
                                      <p:cBhvr>
                                        <p:cTn id="21"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18">
            <a:extLst>
              <a:ext uri="{FF2B5EF4-FFF2-40B4-BE49-F238E27FC236}">
                <a16:creationId xmlns:a16="http://schemas.microsoft.com/office/drawing/2014/main" id="{BBEF0898-863D-408C-8ECA-6741EB6C4AD2}"/>
              </a:ext>
            </a:extLst>
          </p:cNvPr>
          <p:cNvGrpSpPr>
            <a:grpSpLocks/>
          </p:cNvGrpSpPr>
          <p:nvPr/>
        </p:nvGrpSpPr>
        <p:grpSpPr bwMode="auto">
          <a:xfrm>
            <a:off x="1544854" y="2169882"/>
            <a:ext cx="2659063" cy="2660650"/>
            <a:chOff x="0" y="0"/>
            <a:chExt cx="2016000" cy="2016000"/>
          </a:xfrm>
        </p:grpSpPr>
        <p:sp>
          <p:nvSpPr>
            <p:cNvPr id="8" name="灰色圆形背景">
              <a:extLst>
                <a:ext uri="{FF2B5EF4-FFF2-40B4-BE49-F238E27FC236}">
                  <a16:creationId xmlns:a16="http://schemas.microsoft.com/office/drawing/2014/main" id="{34DBC847-7935-4ECA-9F0B-EBB79D499B0A}"/>
                </a:ext>
              </a:extLst>
            </p:cNvPr>
            <p:cNvSpPr>
              <a:spLocks noChangeArrowheads="1"/>
            </p:cNvSpPr>
            <p:nvPr/>
          </p:nvSpPr>
          <p:spPr bwMode="auto">
            <a:xfrm>
              <a:off x="0" y="0"/>
              <a:ext cx="2016000" cy="20160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4400">
                <a:solidFill>
                  <a:schemeClr val="bg1">
                    <a:lumMod val="50000"/>
                  </a:schemeClr>
                </a:solidFill>
              </a:endParaRPr>
            </a:p>
          </p:txBody>
        </p:sp>
        <p:sp>
          <p:nvSpPr>
            <p:cNvPr id="9" name="空心弧 20">
              <a:extLst>
                <a:ext uri="{FF2B5EF4-FFF2-40B4-BE49-F238E27FC236}">
                  <a16:creationId xmlns:a16="http://schemas.microsoft.com/office/drawing/2014/main" id="{AAAE19AD-B114-4CD7-91BE-9171BF8F42BA}"/>
                </a:ext>
              </a:extLst>
            </p:cNvPr>
            <p:cNvSpPr>
              <a:spLocks/>
            </p:cNvSpPr>
            <p:nvPr/>
          </p:nvSpPr>
          <p:spPr bwMode="auto">
            <a:xfrm>
              <a:off x="77539" y="77539"/>
              <a:ext cx="1860923" cy="1860923"/>
            </a:xfrm>
            <a:custGeom>
              <a:avLst/>
              <a:gdLst>
                <a:gd name="T0" fmla="*/ 936455 w 1860923"/>
                <a:gd name="T1" fmla="*/ 1860904 h 1860923"/>
                <a:gd name="T2" fmla="*/ 39 w 1860923"/>
                <a:gd name="T3" fmla="*/ 939031 h 1860923"/>
                <a:gd name="T4" fmla="*/ 919315 w 1860923"/>
                <a:gd name="T5" fmla="*/ 66 h 1860923"/>
                <a:gd name="T6" fmla="*/ 923667 w 1860923"/>
                <a:gd name="T7" fmla="*/ 363349 h 1860923"/>
                <a:gd name="T8" fmla="*/ 363332 w 1860923"/>
                <a:gd name="T9" fmla="*/ 935686 h 1860923"/>
                <a:gd name="T10" fmla="*/ 934115 w 1860923"/>
                <a:gd name="T11" fmla="*/ 1497604 h 1860923"/>
                <a:gd name="T12" fmla="*/ 936455 w 1860923"/>
                <a:gd name="T13" fmla="*/ 1860904 h 18609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60923" h="1860923">
                  <a:moveTo>
                    <a:pt x="936455" y="1860904"/>
                  </a:moveTo>
                  <a:cubicBezTo>
                    <a:pt x="423592" y="1864208"/>
                    <a:pt x="4763" y="1451884"/>
                    <a:pt x="39" y="939031"/>
                  </a:cubicBezTo>
                  <a:cubicBezTo>
                    <a:pt x="-4685" y="426179"/>
                    <a:pt x="406478" y="6210"/>
                    <a:pt x="919315" y="66"/>
                  </a:cubicBezTo>
                  <a:cubicBezTo>
                    <a:pt x="920766" y="121160"/>
                    <a:pt x="922216" y="242255"/>
                    <a:pt x="923667" y="363349"/>
                  </a:cubicBezTo>
                  <a:cubicBezTo>
                    <a:pt x="611072" y="367094"/>
                    <a:pt x="360452" y="623082"/>
                    <a:pt x="363332" y="935686"/>
                  </a:cubicBezTo>
                  <a:cubicBezTo>
                    <a:pt x="366211" y="1248290"/>
                    <a:pt x="621504" y="1499618"/>
                    <a:pt x="934115" y="1497604"/>
                  </a:cubicBezTo>
                  <a:lnTo>
                    <a:pt x="936455" y="1860904"/>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sp>
          <p:nvSpPr>
            <p:cNvPr id="10" name="椭圆 46">
              <a:extLst>
                <a:ext uri="{FF2B5EF4-FFF2-40B4-BE49-F238E27FC236}">
                  <a16:creationId xmlns:a16="http://schemas.microsoft.com/office/drawing/2014/main" id="{577EA1A0-A8A9-406C-9221-305BC1081E99}"/>
                </a:ext>
              </a:extLst>
            </p:cNvPr>
            <p:cNvSpPr>
              <a:spLocks/>
            </p:cNvSpPr>
            <p:nvPr/>
          </p:nvSpPr>
          <p:spPr bwMode="auto">
            <a:xfrm>
              <a:off x="279139" y="279139"/>
              <a:ext cx="1457723" cy="1457723"/>
            </a:xfrm>
            <a:custGeom>
              <a:avLst/>
              <a:gdLst>
                <a:gd name="T0" fmla="*/ 298053 w 1692000"/>
                <a:gd name="T1" fmla="*/ 38339 h 1692000"/>
                <a:gd name="T2" fmla="*/ 557766 w 1692000"/>
                <a:gd name="T3" fmla="*/ 298053 h 1692000"/>
                <a:gd name="T4" fmla="*/ 298053 w 1692000"/>
                <a:gd name="T5" fmla="*/ 557766 h 1692000"/>
                <a:gd name="T6" fmla="*/ 38339 w 1692000"/>
                <a:gd name="T7" fmla="*/ 298053 h 1692000"/>
                <a:gd name="T8" fmla="*/ 298053 w 1692000"/>
                <a:gd name="T9" fmla="*/ 38339 h 1692000"/>
                <a:gd name="T10" fmla="*/ 298053 w 1692000"/>
                <a:gd name="T11" fmla="*/ 19024 h 1692000"/>
                <a:gd name="T12" fmla="*/ 19024 w 1692000"/>
                <a:gd name="T13" fmla="*/ 298053 h 1692000"/>
                <a:gd name="T14" fmla="*/ 298053 w 1692000"/>
                <a:gd name="T15" fmla="*/ 577080 h 1692000"/>
                <a:gd name="T16" fmla="*/ 577080 w 1692000"/>
                <a:gd name="T17" fmla="*/ 298053 h 1692000"/>
                <a:gd name="T18" fmla="*/ 298053 w 1692000"/>
                <a:gd name="T19" fmla="*/ 19024 h 1692000"/>
                <a:gd name="T20" fmla="*/ 298053 w 1692000"/>
                <a:gd name="T21" fmla="*/ 0 h 1692000"/>
                <a:gd name="T22" fmla="*/ 596105 w 1692000"/>
                <a:gd name="T23" fmla="*/ 298053 h 1692000"/>
                <a:gd name="T24" fmla="*/ 298053 w 1692000"/>
                <a:gd name="T25" fmla="*/ 596105 h 1692000"/>
                <a:gd name="T26" fmla="*/ 0 w 1692000"/>
                <a:gd name="T27" fmla="*/ 298053 h 1692000"/>
                <a:gd name="T28" fmla="*/ 298053 w 1692000"/>
                <a:gd name="T29" fmla="*/ 0 h 1692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pic>
          <p:nvPicPr>
            <p:cNvPr id="11" name="TextBox 50">
              <a:extLst>
                <a:ext uri="{FF2B5EF4-FFF2-40B4-BE49-F238E27FC236}">
                  <a16:creationId xmlns:a16="http://schemas.microsoft.com/office/drawing/2014/main" id="{C738E38A-E86E-4E7B-BA77-C2791C1B5B8C}"/>
                </a:ext>
              </a:extLst>
            </p:cNvPr>
            <p:cNvPicPr>
              <a:picLocks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54191" y="695181"/>
              <a:ext cx="1150447" cy="62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组合 23">
            <a:extLst>
              <a:ext uri="{FF2B5EF4-FFF2-40B4-BE49-F238E27FC236}">
                <a16:creationId xmlns:a16="http://schemas.microsoft.com/office/drawing/2014/main" id="{E5D57DCA-95BB-4ACB-94FD-99D383EBA7BA}"/>
              </a:ext>
            </a:extLst>
          </p:cNvPr>
          <p:cNvGrpSpPr>
            <a:grpSpLocks/>
          </p:cNvGrpSpPr>
          <p:nvPr/>
        </p:nvGrpSpPr>
        <p:grpSpPr bwMode="auto">
          <a:xfrm>
            <a:off x="4988827" y="2169882"/>
            <a:ext cx="2660650" cy="2660650"/>
            <a:chOff x="0" y="0"/>
            <a:chExt cx="2016000" cy="2016000"/>
          </a:xfrm>
        </p:grpSpPr>
        <p:sp>
          <p:nvSpPr>
            <p:cNvPr id="13" name="灰色圆形背景">
              <a:extLst>
                <a:ext uri="{FF2B5EF4-FFF2-40B4-BE49-F238E27FC236}">
                  <a16:creationId xmlns:a16="http://schemas.microsoft.com/office/drawing/2014/main" id="{0B9F7523-61BE-4BD4-A08D-1C53867ED90E}"/>
                </a:ext>
              </a:extLst>
            </p:cNvPr>
            <p:cNvSpPr>
              <a:spLocks noChangeArrowheads="1"/>
            </p:cNvSpPr>
            <p:nvPr/>
          </p:nvSpPr>
          <p:spPr bwMode="auto">
            <a:xfrm>
              <a:off x="0" y="0"/>
              <a:ext cx="2016000" cy="2016000"/>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4400">
                <a:solidFill>
                  <a:schemeClr val="bg1">
                    <a:lumMod val="50000"/>
                  </a:schemeClr>
                </a:solidFill>
              </a:endParaRPr>
            </a:p>
          </p:txBody>
        </p:sp>
        <p:sp>
          <p:nvSpPr>
            <p:cNvPr id="15" name="空心弧 25">
              <a:extLst>
                <a:ext uri="{FF2B5EF4-FFF2-40B4-BE49-F238E27FC236}">
                  <a16:creationId xmlns:a16="http://schemas.microsoft.com/office/drawing/2014/main" id="{F156C293-0FEF-46E4-8FBB-E93D624A3938}"/>
                </a:ext>
              </a:extLst>
            </p:cNvPr>
            <p:cNvSpPr>
              <a:spLocks/>
            </p:cNvSpPr>
            <p:nvPr/>
          </p:nvSpPr>
          <p:spPr bwMode="auto">
            <a:xfrm>
              <a:off x="77539" y="77539"/>
              <a:ext cx="1860923" cy="1860923"/>
            </a:xfrm>
            <a:custGeom>
              <a:avLst/>
              <a:gdLst>
                <a:gd name="T0" fmla="*/ 1860902 w 1860923"/>
                <a:gd name="T1" fmla="*/ 936719 h 1860923"/>
                <a:gd name="T2" fmla="*/ 930005 w 1860923"/>
                <a:gd name="T3" fmla="*/ 1860924 h 1860923"/>
                <a:gd name="T4" fmla="*/ 14 w 1860923"/>
                <a:gd name="T5" fmla="*/ 935808 h 1860923"/>
                <a:gd name="T6" fmla="*/ 919314 w 1860923"/>
                <a:gd name="T7" fmla="*/ 67 h 1860923"/>
                <a:gd name="T8" fmla="*/ 923667 w 1860923"/>
                <a:gd name="T9" fmla="*/ 363349 h 1860923"/>
                <a:gd name="T10" fmla="*/ 363317 w 1860923"/>
                <a:gd name="T11" fmla="*/ 933721 h 1860923"/>
                <a:gd name="T12" fmla="*/ 930184 w 1860923"/>
                <a:gd name="T13" fmla="*/ 1497616 h 1860923"/>
                <a:gd name="T14" fmla="*/ 1497603 w 1860923"/>
                <a:gd name="T15" fmla="*/ 934276 h 1860923"/>
                <a:gd name="T16" fmla="*/ 1860902 w 1860923"/>
                <a:gd name="T17" fmla="*/ 936719 h 18609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60923" h="1860923">
                  <a:moveTo>
                    <a:pt x="1860902" y="936719"/>
                  </a:moveTo>
                  <a:cubicBezTo>
                    <a:pt x="1857462" y="1448323"/>
                    <a:pt x="1441621" y="1861174"/>
                    <a:pt x="930005" y="1860924"/>
                  </a:cubicBezTo>
                  <a:cubicBezTo>
                    <a:pt x="418389" y="1860673"/>
                    <a:pt x="2953" y="1447415"/>
                    <a:pt x="14" y="935808"/>
                  </a:cubicBezTo>
                  <a:cubicBezTo>
                    <a:pt x="-2925" y="424201"/>
                    <a:pt x="407735" y="6196"/>
                    <a:pt x="919314" y="67"/>
                  </a:cubicBezTo>
                  <a:lnTo>
                    <a:pt x="923667" y="363349"/>
                  </a:lnTo>
                  <a:cubicBezTo>
                    <a:pt x="611839" y="367085"/>
                    <a:pt x="361525" y="621875"/>
                    <a:pt x="363317" y="933721"/>
                  </a:cubicBezTo>
                  <a:cubicBezTo>
                    <a:pt x="365109" y="1245566"/>
                    <a:pt x="618334" y="1497464"/>
                    <a:pt x="930184" y="1497616"/>
                  </a:cubicBezTo>
                  <a:cubicBezTo>
                    <a:pt x="1242034" y="1497769"/>
                    <a:pt x="1495506" y="1246119"/>
                    <a:pt x="1497603" y="934276"/>
                  </a:cubicBezTo>
                  <a:lnTo>
                    <a:pt x="1860902" y="936719"/>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sp>
          <p:nvSpPr>
            <p:cNvPr id="18" name="椭圆 46">
              <a:extLst>
                <a:ext uri="{FF2B5EF4-FFF2-40B4-BE49-F238E27FC236}">
                  <a16:creationId xmlns:a16="http://schemas.microsoft.com/office/drawing/2014/main" id="{54A189D0-1D78-4C66-9432-89445C3B4BB8}"/>
                </a:ext>
              </a:extLst>
            </p:cNvPr>
            <p:cNvSpPr>
              <a:spLocks/>
            </p:cNvSpPr>
            <p:nvPr/>
          </p:nvSpPr>
          <p:spPr bwMode="auto">
            <a:xfrm>
              <a:off x="279139" y="279139"/>
              <a:ext cx="1457723" cy="1457723"/>
            </a:xfrm>
            <a:custGeom>
              <a:avLst/>
              <a:gdLst>
                <a:gd name="T0" fmla="*/ 298053 w 1692000"/>
                <a:gd name="T1" fmla="*/ 38339 h 1692000"/>
                <a:gd name="T2" fmla="*/ 557766 w 1692000"/>
                <a:gd name="T3" fmla="*/ 298053 h 1692000"/>
                <a:gd name="T4" fmla="*/ 298053 w 1692000"/>
                <a:gd name="T5" fmla="*/ 557766 h 1692000"/>
                <a:gd name="T6" fmla="*/ 38339 w 1692000"/>
                <a:gd name="T7" fmla="*/ 298053 h 1692000"/>
                <a:gd name="T8" fmla="*/ 298053 w 1692000"/>
                <a:gd name="T9" fmla="*/ 38339 h 1692000"/>
                <a:gd name="T10" fmla="*/ 298053 w 1692000"/>
                <a:gd name="T11" fmla="*/ 19024 h 1692000"/>
                <a:gd name="T12" fmla="*/ 19024 w 1692000"/>
                <a:gd name="T13" fmla="*/ 298053 h 1692000"/>
                <a:gd name="T14" fmla="*/ 298053 w 1692000"/>
                <a:gd name="T15" fmla="*/ 577080 h 1692000"/>
                <a:gd name="T16" fmla="*/ 577080 w 1692000"/>
                <a:gd name="T17" fmla="*/ 298053 h 1692000"/>
                <a:gd name="T18" fmla="*/ 298053 w 1692000"/>
                <a:gd name="T19" fmla="*/ 19024 h 1692000"/>
                <a:gd name="T20" fmla="*/ 298053 w 1692000"/>
                <a:gd name="T21" fmla="*/ 0 h 1692000"/>
                <a:gd name="T22" fmla="*/ 596105 w 1692000"/>
                <a:gd name="T23" fmla="*/ 298053 h 1692000"/>
                <a:gd name="T24" fmla="*/ 298053 w 1692000"/>
                <a:gd name="T25" fmla="*/ 596105 h 1692000"/>
                <a:gd name="T26" fmla="*/ 0 w 1692000"/>
                <a:gd name="T27" fmla="*/ 298053 h 1692000"/>
                <a:gd name="T28" fmla="*/ 298053 w 1692000"/>
                <a:gd name="T29" fmla="*/ 0 h 1692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pic>
          <p:nvPicPr>
            <p:cNvPr id="19" name="TextBox 75">
              <a:extLst>
                <a:ext uri="{FF2B5EF4-FFF2-40B4-BE49-F238E27FC236}">
                  <a16:creationId xmlns:a16="http://schemas.microsoft.com/office/drawing/2014/main" id="{0C85DE2F-DCFB-4212-B659-96C318027038}"/>
                </a:ext>
              </a:extLst>
            </p:cNvPr>
            <p:cNvPicPr>
              <a:picLocks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431790" y="690561"/>
              <a:ext cx="1150447" cy="62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28">
            <a:extLst>
              <a:ext uri="{FF2B5EF4-FFF2-40B4-BE49-F238E27FC236}">
                <a16:creationId xmlns:a16="http://schemas.microsoft.com/office/drawing/2014/main" id="{B155112F-EBFF-493E-87A7-195E7C123F8D}"/>
              </a:ext>
            </a:extLst>
          </p:cNvPr>
          <p:cNvGrpSpPr>
            <a:grpSpLocks/>
          </p:cNvGrpSpPr>
          <p:nvPr/>
        </p:nvGrpSpPr>
        <p:grpSpPr bwMode="auto">
          <a:xfrm>
            <a:off x="8418286" y="2169882"/>
            <a:ext cx="2660650" cy="2660650"/>
            <a:chOff x="0" y="0"/>
            <a:chExt cx="2016000" cy="2016000"/>
          </a:xfrm>
        </p:grpSpPr>
        <p:sp>
          <p:nvSpPr>
            <p:cNvPr id="21" name="灰色圆形背景">
              <a:extLst>
                <a:ext uri="{FF2B5EF4-FFF2-40B4-BE49-F238E27FC236}">
                  <a16:creationId xmlns:a16="http://schemas.microsoft.com/office/drawing/2014/main" id="{C598DF08-7704-40FA-9254-2C7B47CC1F4B}"/>
                </a:ext>
              </a:extLst>
            </p:cNvPr>
            <p:cNvSpPr>
              <a:spLocks noChangeArrowheads="1"/>
            </p:cNvSpPr>
            <p:nvPr/>
          </p:nvSpPr>
          <p:spPr bwMode="auto">
            <a:xfrm>
              <a:off x="0" y="0"/>
              <a:ext cx="2016000" cy="2016000"/>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buFont typeface="Arial" pitchFamily="34" charset="0"/>
                <a:buNone/>
              </a:pPr>
              <a:endParaRPr lang="zh-CN" altLang="en-US" sz="4400">
                <a:solidFill>
                  <a:schemeClr val="bg1">
                    <a:lumMod val="50000"/>
                  </a:schemeClr>
                </a:solidFill>
              </a:endParaRPr>
            </a:p>
          </p:txBody>
        </p:sp>
        <p:sp>
          <p:nvSpPr>
            <p:cNvPr id="22" name="空心弧 30">
              <a:extLst>
                <a:ext uri="{FF2B5EF4-FFF2-40B4-BE49-F238E27FC236}">
                  <a16:creationId xmlns:a16="http://schemas.microsoft.com/office/drawing/2014/main" id="{F8BFD084-3833-414A-A655-3CB94402BF5D}"/>
                </a:ext>
              </a:extLst>
            </p:cNvPr>
            <p:cNvSpPr>
              <a:spLocks/>
            </p:cNvSpPr>
            <p:nvPr/>
          </p:nvSpPr>
          <p:spPr bwMode="auto">
            <a:xfrm>
              <a:off x="77539" y="77539"/>
              <a:ext cx="1860923" cy="1860923"/>
            </a:xfrm>
            <a:custGeom>
              <a:avLst/>
              <a:gdLst>
                <a:gd name="T0" fmla="*/ 270419 w 1860923"/>
                <a:gd name="T1" fmla="*/ 1586283 h 1860923"/>
                <a:gd name="T2" fmla="*/ 69274 w 1860923"/>
                <a:gd name="T3" fmla="*/ 578162 h 1860923"/>
                <a:gd name="T4" fmla="*/ 919316 w 1860923"/>
                <a:gd name="T5" fmla="*/ 65 h 1860923"/>
                <a:gd name="T6" fmla="*/ 923667 w 1860923"/>
                <a:gd name="T7" fmla="*/ 363349 h 1860923"/>
                <a:gd name="T8" fmla="*/ 405533 w 1860923"/>
                <a:gd name="T9" fmla="*/ 715722 h 1860923"/>
                <a:gd name="T10" fmla="*/ 528139 w 1860923"/>
                <a:gd name="T11" fmla="*/ 1330212 h 1860923"/>
                <a:gd name="T12" fmla="*/ 270419 w 1860923"/>
                <a:gd name="T13" fmla="*/ 1586283 h 186092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60923" h="1860923">
                  <a:moveTo>
                    <a:pt x="270419" y="1586283"/>
                  </a:moveTo>
                  <a:cubicBezTo>
                    <a:pt x="6976" y="1321144"/>
                    <a:pt x="-72244" y="924101"/>
                    <a:pt x="69274" y="578162"/>
                  </a:cubicBezTo>
                  <a:cubicBezTo>
                    <a:pt x="210792" y="232223"/>
                    <a:pt x="545576" y="4543"/>
                    <a:pt x="919316" y="65"/>
                  </a:cubicBezTo>
                  <a:cubicBezTo>
                    <a:pt x="920766" y="121160"/>
                    <a:pt x="922217" y="242254"/>
                    <a:pt x="923667" y="363349"/>
                  </a:cubicBezTo>
                  <a:cubicBezTo>
                    <a:pt x="695858" y="366078"/>
                    <a:pt x="491794" y="504859"/>
                    <a:pt x="405533" y="715722"/>
                  </a:cubicBezTo>
                  <a:cubicBezTo>
                    <a:pt x="319272" y="926586"/>
                    <a:pt x="367560" y="1168599"/>
                    <a:pt x="528139" y="1330212"/>
                  </a:cubicBezTo>
                  <a:lnTo>
                    <a:pt x="270419" y="1586283"/>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sp>
          <p:nvSpPr>
            <p:cNvPr id="23" name="椭圆 46">
              <a:extLst>
                <a:ext uri="{FF2B5EF4-FFF2-40B4-BE49-F238E27FC236}">
                  <a16:creationId xmlns:a16="http://schemas.microsoft.com/office/drawing/2014/main" id="{2DAA3AC5-A8E4-4E38-BA0A-F338620485F6}"/>
                </a:ext>
              </a:extLst>
            </p:cNvPr>
            <p:cNvSpPr>
              <a:spLocks/>
            </p:cNvSpPr>
            <p:nvPr/>
          </p:nvSpPr>
          <p:spPr bwMode="auto">
            <a:xfrm>
              <a:off x="279139" y="279139"/>
              <a:ext cx="1457723" cy="1457723"/>
            </a:xfrm>
            <a:custGeom>
              <a:avLst/>
              <a:gdLst>
                <a:gd name="T0" fmla="*/ 298053 w 1692000"/>
                <a:gd name="T1" fmla="*/ 38339 h 1692000"/>
                <a:gd name="T2" fmla="*/ 557766 w 1692000"/>
                <a:gd name="T3" fmla="*/ 298053 h 1692000"/>
                <a:gd name="T4" fmla="*/ 298053 w 1692000"/>
                <a:gd name="T5" fmla="*/ 557766 h 1692000"/>
                <a:gd name="T6" fmla="*/ 38339 w 1692000"/>
                <a:gd name="T7" fmla="*/ 298053 h 1692000"/>
                <a:gd name="T8" fmla="*/ 298053 w 1692000"/>
                <a:gd name="T9" fmla="*/ 38339 h 1692000"/>
                <a:gd name="T10" fmla="*/ 298053 w 1692000"/>
                <a:gd name="T11" fmla="*/ 19024 h 1692000"/>
                <a:gd name="T12" fmla="*/ 19024 w 1692000"/>
                <a:gd name="T13" fmla="*/ 298053 h 1692000"/>
                <a:gd name="T14" fmla="*/ 298053 w 1692000"/>
                <a:gd name="T15" fmla="*/ 577080 h 1692000"/>
                <a:gd name="T16" fmla="*/ 577080 w 1692000"/>
                <a:gd name="T17" fmla="*/ 298053 h 1692000"/>
                <a:gd name="T18" fmla="*/ 298053 w 1692000"/>
                <a:gd name="T19" fmla="*/ 19024 h 1692000"/>
                <a:gd name="T20" fmla="*/ 298053 w 1692000"/>
                <a:gd name="T21" fmla="*/ 0 h 1692000"/>
                <a:gd name="T22" fmla="*/ 596105 w 1692000"/>
                <a:gd name="T23" fmla="*/ 298053 h 1692000"/>
                <a:gd name="T24" fmla="*/ 298053 w 1692000"/>
                <a:gd name="T25" fmla="*/ 596105 h 1692000"/>
                <a:gd name="T26" fmla="*/ 0 w 1692000"/>
                <a:gd name="T27" fmla="*/ 298053 h 1692000"/>
                <a:gd name="T28" fmla="*/ 298053 w 1692000"/>
                <a:gd name="T29" fmla="*/ 0 h 1692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92000" h="1692000">
                  <a:moveTo>
                    <a:pt x="846000" y="108822"/>
                  </a:moveTo>
                  <a:cubicBezTo>
                    <a:pt x="1253132" y="108822"/>
                    <a:pt x="1583178" y="438868"/>
                    <a:pt x="1583178" y="846000"/>
                  </a:cubicBezTo>
                  <a:cubicBezTo>
                    <a:pt x="1583178" y="1253132"/>
                    <a:pt x="1253132" y="1583178"/>
                    <a:pt x="846000" y="1583178"/>
                  </a:cubicBezTo>
                  <a:cubicBezTo>
                    <a:pt x="438868" y="1583178"/>
                    <a:pt x="108822" y="1253132"/>
                    <a:pt x="108822" y="846000"/>
                  </a:cubicBezTo>
                  <a:cubicBezTo>
                    <a:pt x="108822" y="438868"/>
                    <a:pt x="438868" y="108822"/>
                    <a:pt x="846000" y="108822"/>
                  </a:cubicBezTo>
                  <a:close/>
                  <a:moveTo>
                    <a:pt x="846000" y="54000"/>
                  </a:moveTo>
                  <a:cubicBezTo>
                    <a:pt x="408590" y="54000"/>
                    <a:pt x="54000" y="408590"/>
                    <a:pt x="54000" y="846000"/>
                  </a:cubicBezTo>
                  <a:cubicBezTo>
                    <a:pt x="54000" y="1283410"/>
                    <a:pt x="408590" y="1638000"/>
                    <a:pt x="846000" y="1638000"/>
                  </a:cubicBezTo>
                  <a:cubicBezTo>
                    <a:pt x="1283410" y="1638000"/>
                    <a:pt x="1638000" y="1283410"/>
                    <a:pt x="1638000" y="846000"/>
                  </a:cubicBezTo>
                  <a:cubicBezTo>
                    <a:pt x="1638000" y="408590"/>
                    <a:pt x="1283410" y="54000"/>
                    <a:pt x="846000" y="54000"/>
                  </a:cubicBezTo>
                  <a:close/>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600">
                <a:solidFill>
                  <a:schemeClr val="bg1">
                    <a:lumMod val="50000"/>
                  </a:schemeClr>
                </a:solidFill>
              </a:endParaRPr>
            </a:p>
          </p:txBody>
        </p:sp>
        <p:pic>
          <p:nvPicPr>
            <p:cNvPr id="24" name="TextBox 80">
              <a:extLst>
                <a:ext uri="{FF2B5EF4-FFF2-40B4-BE49-F238E27FC236}">
                  <a16:creationId xmlns:a16="http://schemas.microsoft.com/office/drawing/2014/main" id="{78D28940-FC38-4D1E-BC33-371B42CFC984}"/>
                </a:ext>
              </a:extLst>
            </p:cNvPr>
            <p:cNvPicPr>
              <a:picLocks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432490" y="690561"/>
              <a:ext cx="1150447" cy="628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文本框 33">
            <a:extLst>
              <a:ext uri="{FF2B5EF4-FFF2-40B4-BE49-F238E27FC236}">
                <a16:creationId xmlns:a16="http://schemas.microsoft.com/office/drawing/2014/main" id="{1BA77B87-C4C3-4279-8A52-C9D2B86EE091}"/>
              </a:ext>
            </a:extLst>
          </p:cNvPr>
          <p:cNvSpPr txBox="1">
            <a:spLocks noChangeArrowheads="1"/>
          </p:cNvSpPr>
          <p:nvPr/>
        </p:nvSpPr>
        <p:spPr bwMode="auto">
          <a:xfrm>
            <a:off x="1613117" y="5028745"/>
            <a:ext cx="2522537"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50000"/>
              </a:lnSpc>
              <a:buFont typeface="Arial" pitchFamily="34" charset="0"/>
              <a:buNone/>
            </a:pPr>
            <a:r>
              <a:rPr lang="zh-CN" altLang="en-US" sz="1100" dirty="0">
                <a:solidFill>
                  <a:schemeClr val="bg1"/>
                </a:solidFill>
                <a:latin typeface="微软雅黑" pitchFamily="34" charset="-122"/>
                <a:ea typeface="微软雅黑" pitchFamily="34" charset="-122"/>
              </a:rPr>
              <a:t>锐旗设计致力于专业</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模板的发布，课件及汇报</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的美化，并为您提供专业的</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个性定制服务。我们秉承“给您演示的光和热”的理念，为您分担职场压力</a:t>
            </a:r>
            <a:r>
              <a:rPr lang="en-US" altLang="zh-CN" sz="1100" dirty="0">
                <a:solidFill>
                  <a:schemeClr val="bg1"/>
                </a:solidFill>
                <a:latin typeface="微软雅黑" pitchFamily="34" charset="-122"/>
                <a:ea typeface="微软雅黑" pitchFamily="34" charset="-122"/>
              </a:rPr>
              <a:t>,</a:t>
            </a:r>
            <a:r>
              <a:rPr lang="zh-CN" altLang="en-US" sz="1100" dirty="0">
                <a:solidFill>
                  <a:schemeClr val="bg1"/>
                </a:solidFill>
                <a:latin typeface="微软雅黑" pitchFamily="34" charset="-122"/>
                <a:ea typeface="微软雅黑" pitchFamily="34" charset="-122"/>
              </a:rPr>
              <a:t>让您的每一次亮相都信心澎湃。</a:t>
            </a:r>
          </a:p>
        </p:txBody>
      </p:sp>
      <p:sp>
        <p:nvSpPr>
          <p:cNvPr id="26" name="文本框 34">
            <a:extLst>
              <a:ext uri="{FF2B5EF4-FFF2-40B4-BE49-F238E27FC236}">
                <a16:creationId xmlns:a16="http://schemas.microsoft.com/office/drawing/2014/main" id="{6A334F1A-F6E3-4068-9DAC-A4CE3B0E4744}"/>
              </a:ext>
            </a:extLst>
          </p:cNvPr>
          <p:cNvSpPr txBox="1">
            <a:spLocks noChangeArrowheads="1"/>
          </p:cNvSpPr>
          <p:nvPr/>
        </p:nvSpPr>
        <p:spPr bwMode="auto">
          <a:xfrm>
            <a:off x="5057090" y="5028745"/>
            <a:ext cx="2522537"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50000"/>
              </a:lnSpc>
              <a:buFont typeface="Arial" pitchFamily="34" charset="0"/>
              <a:buNone/>
            </a:pPr>
            <a:r>
              <a:rPr lang="zh-CN" altLang="en-US" sz="1100" dirty="0">
                <a:solidFill>
                  <a:schemeClr val="bg1"/>
                </a:solidFill>
                <a:latin typeface="微软雅黑" pitchFamily="34" charset="-122"/>
                <a:ea typeface="微软雅黑" pitchFamily="34" charset="-122"/>
              </a:rPr>
              <a:t>锐旗设计致力于专业</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模板的发布，课件及汇报</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的美化，并为您提供专业的</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个性定制服务。我们秉承“给您演示的光和热”的理念，为您分担职场压力</a:t>
            </a:r>
            <a:r>
              <a:rPr lang="en-US" altLang="zh-CN" sz="1100" dirty="0">
                <a:solidFill>
                  <a:schemeClr val="bg1"/>
                </a:solidFill>
                <a:latin typeface="微软雅黑" pitchFamily="34" charset="-122"/>
                <a:ea typeface="微软雅黑" pitchFamily="34" charset="-122"/>
              </a:rPr>
              <a:t>,</a:t>
            </a:r>
            <a:r>
              <a:rPr lang="zh-CN" altLang="en-US" sz="1100" dirty="0">
                <a:solidFill>
                  <a:schemeClr val="bg1"/>
                </a:solidFill>
                <a:latin typeface="微软雅黑" pitchFamily="34" charset="-122"/>
                <a:ea typeface="微软雅黑" pitchFamily="34" charset="-122"/>
              </a:rPr>
              <a:t>让您的每一次亮相都信心澎湃。</a:t>
            </a:r>
          </a:p>
        </p:txBody>
      </p:sp>
      <p:sp>
        <p:nvSpPr>
          <p:cNvPr id="27" name="文本框 35">
            <a:extLst>
              <a:ext uri="{FF2B5EF4-FFF2-40B4-BE49-F238E27FC236}">
                <a16:creationId xmlns:a16="http://schemas.microsoft.com/office/drawing/2014/main" id="{9ED6D553-D29D-431A-9B93-08F6BB5C0C83}"/>
              </a:ext>
            </a:extLst>
          </p:cNvPr>
          <p:cNvSpPr txBox="1">
            <a:spLocks noChangeArrowheads="1"/>
          </p:cNvSpPr>
          <p:nvPr/>
        </p:nvSpPr>
        <p:spPr bwMode="auto">
          <a:xfrm>
            <a:off x="8486549" y="5028745"/>
            <a:ext cx="2524125" cy="136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ct val="150000"/>
              </a:lnSpc>
              <a:buFont typeface="Arial" pitchFamily="34" charset="0"/>
              <a:buNone/>
            </a:pPr>
            <a:r>
              <a:rPr lang="zh-CN" altLang="en-US" sz="1100" dirty="0">
                <a:solidFill>
                  <a:schemeClr val="bg1"/>
                </a:solidFill>
                <a:latin typeface="微软雅黑" pitchFamily="34" charset="-122"/>
                <a:ea typeface="微软雅黑" pitchFamily="34" charset="-122"/>
              </a:rPr>
              <a:t>锐旗设计致力于专业</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模板的发布，课件及汇报</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的美化，并为您提供专业的</a:t>
            </a:r>
            <a:r>
              <a:rPr lang="en-US" altLang="zh-CN" sz="1100" dirty="0">
                <a:solidFill>
                  <a:schemeClr val="bg1"/>
                </a:solidFill>
                <a:latin typeface="微软雅黑" pitchFamily="34" charset="-122"/>
                <a:ea typeface="微软雅黑" pitchFamily="34" charset="-122"/>
              </a:rPr>
              <a:t>PPT</a:t>
            </a:r>
            <a:r>
              <a:rPr lang="zh-CN" altLang="en-US" sz="1100" dirty="0">
                <a:solidFill>
                  <a:schemeClr val="bg1"/>
                </a:solidFill>
                <a:latin typeface="微软雅黑" pitchFamily="34" charset="-122"/>
                <a:ea typeface="微软雅黑" pitchFamily="34" charset="-122"/>
              </a:rPr>
              <a:t>个性定制服务。我们秉承“给您演示的光和热”的理念，为您分担职场压力</a:t>
            </a:r>
            <a:r>
              <a:rPr lang="en-US" altLang="zh-CN" sz="1100" dirty="0">
                <a:solidFill>
                  <a:schemeClr val="bg1"/>
                </a:solidFill>
                <a:latin typeface="微软雅黑" pitchFamily="34" charset="-122"/>
                <a:ea typeface="微软雅黑" pitchFamily="34" charset="-122"/>
              </a:rPr>
              <a:t>,</a:t>
            </a:r>
            <a:r>
              <a:rPr lang="zh-CN" altLang="en-US" sz="1100" dirty="0">
                <a:solidFill>
                  <a:schemeClr val="bg1"/>
                </a:solidFill>
                <a:latin typeface="微软雅黑" pitchFamily="34" charset="-122"/>
                <a:ea typeface="微软雅黑" pitchFamily="34" charset="-122"/>
              </a:rPr>
              <a:t>让您的每一次亮相都信心澎湃。</a:t>
            </a:r>
          </a:p>
        </p:txBody>
      </p:sp>
    </p:spTree>
    <p:extLst>
      <p:ext uri="{BB962C8B-B14F-4D97-AF65-F5344CB8AC3E}">
        <p14:creationId xmlns:p14="http://schemas.microsoft.com/office/powerpoint/2010/main" val="282781764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7" name="Freeform 6">
            <a:extLst>
              <a:ext uri="{FF2B5EF4-FFF2-40B4-BE49-F238E27FC236}">
                <a16:creationId xmlns:a16="http://schemas.microsoft.com/office/drawing/2014/main" id="{A95E904A-9557-4275-86E1-365F952726AB}"/>
              </a:ext>
            </a:extLst>
          </p:cNvPr>
          <p:cNvSpPr/>
          <p:nvPr/>
        </p:nvSpPr>
        <p:spPr>
          <a:xfrm>
            <a:off x="2394178" y="2626292"/>
            <a:ext cx="265112"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8" name="Freeform 7">
            <a:extLst>
              <a:ext uri="{FF2B5EF4-FFF2-40B4-BE49-F238E27FC236}">
                <a16:creationId xmlns:a16="http://schemas.microsoft.com/office/drawing/2014/main" id="{97D8BC7F-BA8E-4549-B805-706747A3BABD}"/>
              </a:ext>
            </a:extLst>
          </p:cNvPr>
          <p:cNvSpPr/>
          <p:nvPr/>
        </p:nvSpPr>
        <p:spPr>
          <a:xfrm>
            <a:off x="2394178" y="3750242"/>
            <a:ext cx="265112" cy="496888"/>
          </a:xfrm>
          <a:custGeom>
            <a:avLst/>
            <a:gdLst>
              <a:gd name="txL" fmla="*/ 0 w 68"/>
              <a:gd name="txT" fmla="*/ 0 h 128"/>
              <a:gd name="txR" fmla="*/ 68 w 68"/>
              <a:gd name="txB" fmla="*/ 128 h 128"/>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9" name="Freeform 8">
            <a:extLst>
              <a:ext uri="{FF2B5EF4-FFF2-40B4-BE49-F238E27FC236}">
                <a16:creationId xmlns:a16="http://schemas.microsoft.com/office/drawing/2014/main" id="{73258CAB-5AE5-4283-A200-D1D43194A334}"/>
              </a:ext>
            </a:extLst>
          </p:cNvPr>
          <p:cNvSpPr/>
          <p:nvPr/>
        </p:nvSpPr>
        <p:spPr>
          <a:xfrm>
            <a:off x="273231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10" name="Freeform 9">
            <a:extLst>
              <a:ext uri="{FF2B5EF4-FFF2-40B4-BE49-F238E27FC236}">
                <a16:creationId xmlns:a16="http://schemas.microsoft.com/office/drawing/2014/main" id="{5948FC63-7214-4F8F-B1B0-5F13453DFD98}"/>
              </a:ext>
            </a:extLst>
          </p:cNvPr>
          <p:cNvSpPr/>
          <p:nvPr/>
        </p:nvSpPr>
        <p:spPr>
          <a:xfrm>
            <a:off x="3072040"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11" name="Freeform 10">
            <a:extLst>
              <a:ext uri="{FF2B5EF4-FFF2-40B4-BE49-F238E27FC236}">
                <a16:creationId xmlns:a16="http://schemas.microsoft.com/office/drawing/2014/main" id="{A008C3B3-0212-4C56-8862-A10CCDB70ECE}"/>
              </a:ext>
            </a:extLst>
          </p:cNvPr>
          <p:cNvSpPr/>
          <p:nvPr/>
        </p:nvSpPr>
        <p:spPr>
          <a:xfrm>
            <a:off x="341176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solidFill>
          <a:ln w="9525">
            <a:noFill/>
          </a:ln>
        </p:spPr>
        <p:txBody>
          <a:bodyPr/>
          <a:lstStyle/>
          <a:p>
            <a:endParaRPr lang="zh-CN" altLang="en-US"/>
          </a:p>
        </p:txBody>
      </p:sp>
      <p:sp>
        <p:nvSpPr>
          <p:cNvPr id="12" name="Freeform 11">
            <a:extLst>
              <a:ext uri="{FF2B5EF4-FFF2-40B4-BE49-F238E27FC236}">
                <a16:creationId xmlns:a16="http://schemas.microsoft.com/office/drawing/2014/main" id="{CED7C635-8E24-4830-A2F8-ABA7053A1549}"/>
              </a:ext>
            </a:extLst>
          </p:cNvPr>
          <p:cNvSpPr/>
          <p:nvPr/>
        </p:nvSpPr>
        <p:spPr>
          <a:xfrm>
            <a:off x="2732315" y="3412105"/>
            <a:ext cx="266700" cy="836612"/>
          </a:xfrm>
          <a:custGeom>
            <a:avLst/>
            <a:gdLst>
              <a:gd name="txL" fmla="*/ 0 w 68"/>
              <a:gd name="txT" fmla="*/ 0 h 215"/>
              <a:gd name="txR" fmla="*/ 68 w 68"/>
              <a:gd name="txB" fmla="*/ 215 h 215"/>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13" name="Freeform 12">
            <a:extLst>
              <a:ext uri="{FF2B5EF4-FFF2-40B4-BE49-F238E27FC236}">
                <a16:creationId xmlns:a16="http://schemas.microsoft.com/office/drawing/2014/main" id="{2AB67635-BBDD-40D2-9DA7-A1E233BD3980}"/>
              </a:ext>
            </a:extLst>
          </p:cNvPr>
          <p:cNvSpPr/>
          <p:nvPr/>
        </p:nvSpPr>
        <p:spPr>
          <a:xfrm>
            <a:off x="3072040" y="3061267"/>
            <a:ext cx="266700" cy="1185863"/>
          </a:xfrm>
          <a:custGeom>
            <a:avLst/>
            <a:gdLst>
              <a:gd name="txL" fmla="*/ 0 w 68"/>
              <a:gd name="txT" fmla="*/ 0 h 305"/>
              <a:gd name="txR" fmla="*/ 68 w 68"/>
              <a:gd name="txB" fmla="*/ 305 h 305"/>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15" name="Freeform 13">
            <a:extLst>
              <a:ext uri="{FF2B5EF4-FFF2-40B4-BE49-F238E27FC236}">
                <a16:creationId xmlns:a16="http://schemas.microsoft.com/office/drawing/2014/main" id="{9F9AD766-B091-430C-A2C7-B4F72F11A086}"/>
              </a:ext>
            </a:extLst>
          </p:cNvPr>
          <p:cNvSpPr/>
          <p:nvPr/>
        </p:nvSpPr>
        <p:spPr>
          <a:xfrm>
            <a:off x="3411765" y="2832667"/>
            <a:ext cx="266700" cy="1414463"/>
          </a:xfrm>
          <a:custGeom>
            <a:avLst/>
            <a:gdLst>
              <a:gd name="txL" fmla="*/ 0 w 68"/>
              <a:gd name="txT" fmla="*/ 0 h 364"/>
              <a:gd name="txR" fmla="*/ 68 w 68"/>
              <a:gd name="txB" fmla="*/ 364 h 364"/>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009DE7"/>
          </a:solidFill>
          <a:ln w="9525">
            <a:noFill/>
          </a:ln>
        </p:spPr>
        <p:txBody>
          <a:bodyPr/>
          <a:lstStyle/>
          <a:p>
            <a:endParaRPr lang="zh-CN" altLang="en-US"/>
          </a:p>
        </p:txBody>
      </p:sp>
      <p:sp>
        <p:nvSpPr>
          <p:cNvPr id="18" name="Freeform 14">
            <a:extLst>
              <a:ext uri="{FF2B5EF4-FFF2-40B4-BE49-F238E27FC236}">
                <a16:creationId xmlns:a16="http://schemas.microsoft.com/office/drawing/2014/main" id="{E8551DCC-A31F-4192-A514-39EACAB0B263}"/>
              </a:ext>
            </a:extLst>
          </p:cNvPr>
          <p:cNvSpPr/>
          <p:nvPr/>
        </p:nvSpPr>
        <p:spPr>
          <a:xfrm>
            <a:off x="4457928" y="2626292"/>
            <a:ext cx="265112"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19" name="Freeform 15">
            <a:extLst>
              <a:ext uri="{FF2B5EF4-FFF2-40B4-BE49-F238E27FC236}">
                <a16:creationId xmlns:a16="http://schemas.microsoft.com/office/drawing/2014/main" id="{E78FF323-9231-4713-BF39-2F0A228F619E}"/>
              </a:ext>
            </a:extLst>
          </p:cNvPr>
          <p:cNvSpPr/>
          <p:nvPr/>
        </p:nvSpPr>
        <p:spPr>
          <a:xfrm>
            <a:off x="479606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0" name="Freeform 16">
            <a:extLst>
              <a:ext uri="{FF2B5EF4-FFF2-40B4-BE49-F238E27FC236}">
                <a16:creationId xmlns:a16="http://schemas.microsoft.com/office/drawing/2014/main" id="{5736D4D6-97FF-4DCD-ADC2-ED9BBD46286E}"/>
              </a:ext>
            </a:extLst>
          </p:cNvPr>
          <p:cNvSpPr/>
          <p:nvPr/>
        </p:nvSpPr>
        <p:spPr>
          <a:xfrm>
            <a:off x="5135790"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1" name="Freeform 17">
            <a:extLst>
              <a:ext uri="{FF2B5EF4-FFF2-40B4-BE49-F238E27FC236}">
                <a16:creationId xmlns:a16="http://schemas.microsoft.com/office/drawing/2014/main" id="{663D3F26-FBEF-44F8-AC94-42DAC2B470E9}"/>
              </a:ext>
            </a:extLst>
          </p:cNvPr>
          <p:cNvSpPr/>
          <p:nvPr/>
        </p:nvSpPr>
        <p:spPr>
          <a:xfrm>
            <a:off x="547551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2" name="Freeform 18">
            <a:extLst>
              <a:ext uri="{FF2B5EF4-FFF2-40B4-BE49-F238E27FC236}">
                <a16:creationId xmlns:a16="http://schemas.microsoft.com/office/drawing/2014/main" id="{4835154E-850E-4719-86D7-A82FFDBAC23B}"/>
              </a:ext>
            </a:extLst>
          </p:cNvPr>
          <p:cNvSpPr/>
          <p:nvPr/>
        </p:nvSpPr>
        <p:spPr>
          <a:xfrm>
            <a:off x="4457928" y="4007417"/>
            <a:ext cx="265112" cy="239713"/>
          </a:xfrm>
          <a:custGeom>
            <a:avLst/>
            <a:gdLst>
              <a:gd name="txL" fmla="*/ 0 w 68"/>
              <a:gd name="txT" fmla="*/ 0 h 62"/>
              <a:gd name="txR" fmla="*/ 68 w 68"/>
              <a:gd name="txB" fmla="*/ 62 h 62"/>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23" name="Freeform 19">
            <a:extLst>
              <a:ext uri="{FF2B5EF4-FFF2-40B4-BE49-F238E27FC236}">
                <a16:creationId xmlns:a16="http://schemas.microsoft.com/office/drawing/2014/main" id="{1A1C6B8E-9463-4F20-A24F-9E9B4F311E44}"/>
              </a:ext>
            </a:extLst>
          </p:cNvPr>
          <p:cNvSpPr/>
          <p:nvPr/>
        </p:nvSpPr>
        <p:spPr>
          <a:xfrm>
            <a:off x="4796065" y="3418455"/>
            <a:ext cx="266700" cy="828675"/>
          </a:xfrm>
          <a:custGeom>
            <a:avLst/>
            <a:gdLst>
              <a:gd name="txL" fmla="*/ 0 w 68"/>
              <a:gd name="txT" fmla="*/ 0 h 213"/>
              <a:gd name="txR" fmla="*/ 68 w 68"/>
              <a:gd name="txB" fmla="*/ 213 h 213"/>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24" name="Freeform 20">
            <a:extLst>
              <a:ext uri="{FF2B5EF4-FFF2-40B4-BE49-F238E27FC236}">
                <a16:creationId xmlns:a16="http://schemas.microsoft.com/office/drawing/2014/main" id="{8D9321B8-9E75-4972-8559-26C1E8F48851}"/>
              </a:ext>
            </a:extLst>
          </p:cNvPr>
          <p:cNvSpPr/>
          <p:nvPr/>
        </p:nvSpPr>
        <p:spPr>
          <a:xfrm>
            <a:off x="5135790" y="2832667"/>
            <a:ext cx="266700" cy="1414463"/>
          </a:xfrm>
          <a:custGeom>
            <a:avLst/>
            <a:gdLst>
              <a:gd name="txL" fmla="*/ 0 w 68"/>
              <a:gd name="txT" fmla="*/ 0 h 364"/>
              <a:gd name="txR" fmla="*/ 68 w 68"/>
              <a:gd name="txB" fmla="*/ 364 h 364"/>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25" name="Freeform 21">
            <a:extLst>
              <a:ext uri="{FF2B5EF4-FFF2-40B4-BE49-F238E27FC236}">
                <a16:creationId xmlns:a16="http://schemas.microsoft.com/office/drawing/2014/main" id="{2E102D9D-E344-4BDB-9E2C-775344F64233}"/>
              </a:ext>
            </a:extLst>
          </p:cNvPr>
          <p:cNvSpPr/>
          <p:nvPr/>
        </p:nvSpPr>
        <p:spPr>
          <a:xfrm>
            <a:off x="5475515" y="3626417"/>
            <a:ext cx="266700" cy="622300"/>
          </a:xfrm>
          <a:custGeom>
            <a:avLst/>
            <a:gdLst>
              <a:gd name="txL" fmla="*/ 0 w 68"/>
              <a:gd name="txT" fmla="*/ 0 h 160"/>
              <a:gd name="txR" fmla="*/ 68 w 68"/>
              <a:gd name="txB" fmla="*/ 160 h 160"/>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26" name="Freeform 22">
            <a:extLst>
              <a:ext uri="{FF2B5EF4-FFF2-40B4-BE49-F238E27FC236}">
                <a16:creationId xmlns:a16="http://schemas.microsoft.com/office/drawing/2014/main" id="{E566F081-6982-4D51-9B10-235C383A26B8}"/>
              </a:ext>
            </a:extLst>
          </p:cNvPr>
          <p:cNvSpPr/>
          <p:nvPr/>
        </p:nvSpPr>
        <p:spPr>
          <a:xfrm>
            <a:off x="6520090"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7" name="Freeform 23">
            <a:extLst>
              <a:ext uri="{FF2B5EF4-FFF2-40B4-BE49-F238E27FC236}">
                <a16:creationId xmlns:a16="http://schemas.microsoft.com/office/drawing/2014/main" id="{16A11F27-F81F-4B84-8914-96E361015C3D}"/>
              </a:ext>
            </a:extLst>
          </p:cNvPr>
          <p:cNvSpPr/>
          <p:nvPr/>
        </p:nvSpPr>
        <p:spPr>
          <a:xfrm>
            <a:off x="685981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8" name="Freeform 24">
            <a:extLst>
              <a:ext uri="{FF2B5EF4-FFF2-40B4-BE49-F238E27FC236}">
                <a16:creationId xmlns:a16="http://schemas.microsoft.com/office/drawing/2014/main" id="{D87F4103-622B-4510-AAB0-B9FE4E56FAD1}"/>
              </a:ext>
            </a:extLst>
          </p:cNvPr>
          <p:cNvSpPr/>
          <p:nvPr/>
        </p:nvSpPr>
        <p:spPr>
          <a:xfrm>
            <a:off x="7199540" y="2626292"/>
            <a:ext cx="265113"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29" name="Freeform 25">
            <a:extLst>
              <a:ext uri="{FF2B5EF4-FFF2-40B4-BE49-F238E27FC236}">
                <a16:creationId xmlns:a16="http://schemas.microsoft.com/office/drawing/2014/main" id="{7A44A623-FB93-44AF-A61D-0A22F2608DF7}"/>
              </a:ext>
            </a:extLst>
          </p:cNvPr>
          <p:cNvSpPr/>
          <p:nvPr/>
        </p:nvSpPr>
        <p:spPr>
          <a:xfrm>
            <a:off x="7537678"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30" name="Freeform 26">
            <a:extLst>
              <a:ext uri="{FF2B5EF4-FFF2-40B4-BE49-F238E27FC236}">
                <a16:creationId xmlns:a16="http://schemas.microsoft.com/office/drawing/2014/main" id="{EA0BEB0E-D7AD-4AB8-8BE4-CAB057C3DB4C}"/>
              </a:ext>
            </a:extLst>
          </p:cNvPr>
          <p:cNvSpPr/>
          <p:nvPr/>
        </p:nvSpPr>
        <p:spPr>
          <a:xfrm>
            <a:off x="7537678" y="2824730"/>
            <a:ext cx="266700" cy="1422400"/>
          </a:xfrm>
          <a:custGeom>
            <a:avLst/>
            <a:gdLst>
              <a:gd name="txL" fmla="*/ 0 w 68"/>
              <a:gd name="txT" fmla="*/ 0 h 366"/>
              <a:gd name="txR" fmla="*/ 68 w 68"/>
              <a:gd name="txB" fmla="*/ 366 h 366"/>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31" name="Freeform 27">
            <a:extLst>
              <a:ext uri="{FF2B5EF4-FFF2-40B4-BE49-F238E27FC236}">
                <a16:creationId xmlns:a16="http://schemas.microsoft.com/office/drawing/2014/main" id="{DDC074D6-37FE-480A-94C6-C71FC5DF8939}"/>
              </a:ext>
            </a:extLst>
          </p:cNvPr>
          <p:cNvSpPr/>
          <p:nvPr/>
        </p:nvSpPr>
        <p:spPr>
          <a:xfrm>
            <a:off x="7199540" y="3088255"/>
            <a:ext cx="265113" cy="1158875"/>
          </a:xfrm>
          <a:custGeom>
            <a:avLst/>
            <a:gdLst>
              <a:gd name="txL" fmla="*/ 0 w 68"/>
              <a:gd name="txT" fmla="*/ 0 h 298"/>
              <a:gd name="txR" fmla="*/ 68 w 68"/>
              <a:gd name="txB" fmla="*/ 298 h 298"/>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32" name="Freeform 28">
            <a:extLst>
              <a:ext uri="{FF2B5EF4-FFF2-40B4-BE49-F238E27FC236}">
                <a16:creationId xmlns:a16="http://schemas.microsoft.com/office/drawing/2014/main" id="{F63D3C20-AE86-42AE-BD4C-7871226BA24B}"/>
              </a:ext>
            </a:extLst>
          </p:cNvPr>
          <p:cNvSpPr/>
          <p:nvPr/>
        </p:nvSpPr>
        <p:spPr>
          <a:xfrm>
            <a:off x="6859815" y="3418455"/>
            <a:ext cx="266700" cy="828675"/>
          </a:xfrm>
          <a:custGeom>
            <a:avLst/>
            <a:gdLst>
              <a:gd name="txL" fmla="*/ 0 w 68"/>
              <a:gd name="txT" fmla="*/ 0 h 213"/>
              <a:gd name="txR" fmla="*/ 68 w 68"/>
              <a:gd name="txB" fmla="*/ 213 h 213"/>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33" name="Freeform 29">
            <a:extLst>
              <a:ext uri="{FF2B5EF4-FFF2-40B4-BE49-F238E27FC236}">
                <a16:creationId xmlns:a16="http://schemas.microsoft.com/office/drawing/2014/main" id="{64F1BA22-A9B8-47A0-927A-D37335BFCF9C}"/>
              </a:ext>
            </a:extLst>
          </p:cNvPr>
          <p:cNvSpPr/>
          <p:nvPr/>
        </p:nvSpPr>
        <p:spPr>
          <a:xfrm>
            <a:off x="6520090" y="3761355"/>
            <a:ext cx="266700" cy="485775"/>
          </a:xfrm>
          <a:custGeom>
            <a:avLst/>
            <a:gdLst>
              <a:gd name="txL" fmla="*/ 0 w 68"/>
              <a:gd name="txT" fmla="*/ 0 h 125"/>
              <a:gd name="txR" fmla="*/ 68 w 68"/>
              <a:gd name="txB" fmla="*/ 125 h 125"/>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34" name="Freeform 30">
            <a:extLst>
              <a:ext uri="{FF2B5EF4-FFF2-40B4-BE49-F238E27FC236}">
                <a16:creationId xmlns:a16="http://schemas.microsoft.com/office/drawing/2014/main" id="{D2B82403-78C0-4142-8341-2A9BAED032FE}"/>
              </a:ext>
            </a:extLst>
          </p:cNvPr>
          <p:cNvSpPr/>
          <p:nvPr/>
        </p:nvSpPr>
        <p:spPr>
          <a:xfrm>
            <a:off x="8583840"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35" name="Freeform 31">
            <a:extLst>
              <a:ext uri="{FF2B5EF4-FFF2-40B4-BE49-F238E27FC236}">
                <a16:creationId xmlns:a16="http://schemas.microsoft.com/office/drawing/2014/main" id="{C5A4F48C-18AB-4803-B641-A3E4F131B517}"/>
              </a:ext>
            </a:extLst>
          </p:cNvPr>
          <p:cNvSpPr/>
          <p:nvPr/>
        </p:nvSpPr>
        <p:spPr>
          <a:xfrm>
            <a:off x="8923565" y="2626292"/>
            <a:ext cx="266700"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36" name="Freeform 32">
            <a:extLst>
              <a:ext uri="{FF2B5EF4-FFF2-40B4-BE49-F238E27FC236}">
                <a16:creationId xmlns:a16="http://schemas.microsoft.com/office/drawing/2014/main" id="{CAD424F6-7E78-4961-BB01-57F812FB740E}"/>
              </a:ext>
            </a:extLst>
          </p:cNvPr>
          <p:cNvSpPr/>
          <p:nvPr/>
        </p:nvSpPr>
        <p:spPr>
          <a:xfrm>
            <a:off x="9263290" y="2626292"/>
            <a:ext cx="265113"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37" name="Freeform 33">
            <a:extLst>
              <a:ext uri="{FF2B5EF4-FFF2-40B4-BE49-F238E27FC236}">
                <a16:creationId xmlns:a16="http://schemas.microsoft.com/office/drawing/2014/main" id="{F2840844-0314-4AFA-A4F4-15B95EF450D1}"/>
              </a:ext>
            </a:extLst>
          </p:cNvPr>
          <p:cNvSpPr/>
          <p:nvPr/>
        </p:nvSpPr>
        <p:spPr>
          <a:xfrm>
            <a:off x="9601428" y="2626292"/>
            <a:ext cx="265112" cy="1620838"/>
          </a:xfrm>
          <a:custGeom>
            <a:avLst/>
            <a:gdLst>
              <a:gd name="txL" fmla="*/ 0 w 68"/>
              <a:gd name="txT" fmla="*/ 0 h 417"/>
              <a:gd name="txR" fmla="*/ 68 w 68"/>
              <a:gd name="txB" fmla="*/ 417 h 417"/>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solidFill>
          <a:ln w="9525">
            <a:noFill/>
          </a:ln>
        </p:spPr>
        <p:txBody>
          <a:bodyPr/>
          <a:lstStyle/>
          <a:p>
            <a:endParaRPr lang="zh-CN" altLang="en-US"/>
          </a:p>
        </p:txBody>
      </p:sp>
      <p:sp>
        <p:nvSpPr>
          <p:cNvPr id="38" name="Freeform 34">
            <a:extLst>
              <a:ext uri="{FF2B5EF4-FFF2-40B4-BE49-F238E27FC236}">
                <a16:creationId xmlns:a16="http://schemas.microsoft.com/office/drawing/2014/main" id="{59DB3A29-C865-4068-A9B2-6D74F15E1C91}"/>
              </a:ext>
            </a:extLst>
          </p:cNvPr>
          <p:cNvSpPr/>
          <p:nvPr/>
        </p:nvSpPr>
        <p:spPr>
          <a:xfrm>
            <a:off x="9601428" y="2840605"/>
            <a:ext cx="265112" cy="1406525"/>
          </a:xfrm>
          <a:custGeom>
            <a:avLst/>
            <a:gdLst>
              <a:gd name="txL" fmla="*/ 0 w 68"/>
              <a:gd name="txT" fmla="*/ 0 h 362"/>
              <a:gd name="txR" fmla="*/ 68 w 68"/>
              <a:gd name="txB" fmla="*/ 362 h 362"/>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39" name="Freeform 35">
            <a:extLst>
              <a:ext uri="{FF2B5EF4-FFF2-40B4-BE49-F238E27FC236}">
                <a16:creationId xmlns:a16="http://schemas.microsoft.com/office/drawing/2014/main" id="{2F68B849-F1EC-4BC5-A5B0-549DEAD4F1E0}"/>
              </a:ext>
            </a:extLst>
          </p:cNvPr>
          <p:cNvSpPr/>
          <p:nvPr/>
        </p:nvSpPr>
        <p:spPr>
          <a:xfrm>
            <a:off x="9263290" y="2964430"/>
            <a:ext cx="265113" cy="1284287"/>
          </a:xfrm>
          <a:custGeom>
            <a:avLst/>
            <a:gdLst>
              <a:gd name="txL" fmla="*/ 0 w 68"/>
              <a:gd name="txT" fmla="*/ 0 h 330"/>
              <a:gd name="txR" fmla="*/ 68 w 68"/>
              <a:gd name="txB" fmla="*/ 330 h 330"/>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40" name="Freeform 36">
            <a:extLst>
              <a:ext uri="{FF2B5EF4-FFF2-40B4-BE49-F238E27FC236}">
                <a16:creationId xmlns:a16="http://schemas.microsoft.com/office/drawing/2014/main" id="{4DAE90FC-3CB9-4888-9B7E-816A978F17E0}"/>
              </a:ext>
            </a:extLst>
          </p:cNvPr>
          <p:cNvSpPr/>
          <p:nvPr/>
        </p:nvSpPr>
        <p:spPr>
          <a:xfrm>
            <a:off x="8923565" y="3902642"/>
            <a:ext cx="266700" cy="344488"/>
          </a:xfrm>
          <a:custGeom>
            <a:avLst/>
            <a:gdLst>
              <a:gd name="txL" fmla="*/ 0 w 68"/>
              <a:gd name="txT" fmla="*/ 0 h 89"/>
              <a:gd name="txR" fmla="*/ 68 w 68"/>
              <a:gd name="txB" fmla="*/ 89 h 89"/>
            </a:gdLst>
            <a:ahLst/>
            <a:cxnLst>
              <a:cxn ang="0">
                <a:pos x="2147483646" y="0"/>
              </a:cxn>
              <a:cxn ang="0">
                <a:pos x="2147483646" y="0"/>
              </a:cxn>
              <a:cxn ang="0">
                <a:pos x="2147483646" y="2147483646"/>
              </a:cxn>
              <a:cxn ang="0">
                <a:pos x="2147483646" y="2147483646"/>
              </a:cxn>
              <a:cxn ang="0">
                <a:pos x="0" y="2147483646"/>
              </a:cxn>
              <a:cxn ang="0">
                <a:pos x="0" y="2147483646"/>
              </a:cxn>
              <a:cxn ang="0">
                <a:pos x="2147483646" y="0"/>
              </a:cxn>
            </a:cxnLst>
            <a:rect l="txL" t="txT" r="txR" b="tx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41" name="Freeform 37">
            <a:extLst>
              <a:ext uri="{FF2B5EF4-FFF2-40B4-BE49-F238E27FC236}">
                <a16:creationId xmlns:a16="http://schemas.microsoft.com/office/drawing/2014/main" id="{A85CE73C-3E1F-42B4-AE4B-F7B6FE87C475}"/>
              </a:ext>
            </a:extLst>
          </p:cNvPr>
          <p:cNvSpPr/>
          <p:nvPr/>
        </p:nvSpPr>
        <p:spPr>
          <a:xfrm>
            <a:off x="8583840" y="3259705"/>
            <a:ext cx="266700" cy="987425"/>
          </a:xfrm>
          <a:custGeom>
            <a:avLst/>
            <a:gdLst>
              <a:gd name="txL" fmla="*/ 0 w 68"/>
              <a:gd name="txT" fmla="*/ 0 h 254"/>
              <a:gd name="txR" fmla="*/ 68 w 68"/>
              <a:gd name="txB" fmla="*/ 254 h 254"/>
            </a:gdLst>
            <a:ahLst/>
            <a:cxnLst>
              <a:cxn ang="0">
                <a:pos x="2147483646" y="0"/>
              </a:cxn>
              <a:cxn ang="0">
                <a:pos x="2147483646" y="0"/>
              </a:cxn>
              <a:cxn ang="0">
                <a:pos x="2147483646" y="2147483646"/>
              </a:cxn>
              <a:cxn ang="0">
                <a:pos x="2147483646" y="2147483646"/>
              </a:cxn>
              <a:cxn ang="0">
                <a:pos x="2147483646" y="2147483646"/>
              </a:cxn>
              <a:cxn ang="0">
                <a:pos x="0" y="2147483646"/>
              </a:cxn>
              <a:cxn ang="0">
                <a:pos x="0" y="2147483646"/>
              </a:cxn>
              <a:cxn ang="0">
                <a:pos x="0" y="2147483646"/>
              </a:cxn>
              <a:cxn ang="0">
                <a:pos x="2147483646" y="0"/>
              </a:cxn>
            </a:cxnLst>
            <a:rect l="txL" t="txT" r="txR" b="tx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009DE7"/>
          </a:solidFill>
          <a:ln w="9525">
            <a:noFill/>
          </a:ln>
        </p:spPr>
        <p:txBody>
          <a:bodyPr/>
          <a:lstStyle/>
          <a:p>
            <a:endParaRPr lang="zh-CN" altLang="en-US"/>
          </a:p>
        </p:txBody>
      </p:sp>
      <p:sp>
        <p:nvSpPr>
          <p:cNvPr id="42" name="TextBox 96">
            <a:extLst>
              <a:ext uri="{FF2B5EF4-FFF2-40B4-BE49-F238E27FC236}">
                <a16:creationId xmlns:a16="http://schemas.microsoft.com/office/drawing/2014/main" id="{0C85700C-7781-4735-AFC0-1244443F0B58}"/>
              </a:ext>
            </a:extLst>
          </p:cNvPr>
          <p:cNvSpPr/>
          <p:nvPr/>
        </p:nvSpPr>
        <p:spPr>
          <a:xfrm>
            <a:off x="2086203" y="4890067"/>
            <a:ext cx="1884362" cy="978721"/>
          </a:xfrm>
          <a:prstGeom prst="rect">
            <a:avLst/>
          </a:prstGeom>
          <a:noFill/>
          <a:ln w="9525">
            <a:noFill/>
            <a:miter/>
          </a:ln>
        </p:spPr>
        <p:txBody>
          <a:bodyPr lIns="91431" tIns="45716" rIns="91431" bIns="45716">
            <a:spAutoFit/>
          </a:bodyPr>
          <a:lstStyle/>
          <a:p>
            <a:pPr lvl="0" algn="ctr" eaLnBrk="1" hangingPunct="1">
              <a:lnSpc>
                <a:spcPct val="120000"/>
              </a:lnSpc>
              <a:buNone/>
            </a:pPr>
            <a:r>
              <a:rPr lang="zh-CN" altLang="en-US" sz="1200" dirty="0">
                <a:solidFill>
                  <a:schemeClr val="bg1"/>
                </a:solidFill>
                <a:latin typeface="微软雅黑" pitchFamily="34" charset="-122"/>
                <a:ea typeface="微软雅黑" pitchFamily="34" charset="-122"/>
              </a:rPr>
              <a:t>您的内容打在这里，或者通过复制您的文本后。您的内容打在这里，或者通过复制您的文本后。</a:t>
            </a:r>
            <a:endParaRPr lang="zh-CN" altLang="en-US" sz="1600" dirty="0">
              <a:solidFill>
                <a:schemeClr val="bg1"/>
              </a:solidFill>
              <a:latin typeface="Arial" pitchFamily="34" charset="0"/>
              <a:ea typeface="宋体" pitchFamily="2" charset="-122"/>
            </a:endParaRPr>
          </a:p>
        </p:txBody>
      </p:sp>
      <p:sp>
        <p:nvSpPr>
          <p:cNvPr id="43" name="TextBox 97">
            <a:extLst>
              <a:ext uri="{FF2B5EF4-FFF2-40B4-BE49-F238E27FC236}">
                <a16:creationId xmlns:a16="http://schemas.microsoft.com/office/drawing/2014/main" id="{54726C3F-306B-41EC-B3AF-01D39ED3FE8B}"/>
              </a:ext>
            </a:extLst>
          </p:cNvPr>
          <p:cNvSpPr/>
          <p:nvPr/>
        </p:nvSpPr>
        <p:spPr>
          <a:xfrm>
            <a:off x="2422753" y="4547167"/>
            <a:ext cx="1107996" cy="369332"/>
          </a:xfrm>
          <a:prstGeom prst="rect">
            <a:avLst/>
          </a:prstGeom>
          <a:noFill/>
          <a:ln w="9525">
            <a:noFill/>
            <a:miter/>
          </a:ln>
        </p:spPr>
        <p:txBody>
          <a:bodyPr wrap="none">
            <a:spAutoFit/>
          </a:bodyPr>
          <a:lstStyle/>
          <a:p>
            <a:pPr lvl="0" algn="ctr" eaLnBrk="1" hangingPunct="1">
              <a:buNone/>
            </a:pPr>
            <a:r>
              <a:rPr lang="zh-CN" altLang="en-US" b="1" dirty="0">
                <a:solidFill>
                  <a:schemeClr val="bg1"/>
                </a:solidFill>
                <a:latin typeface="微软雅黑" pitchFamily="34" charset="-122"/>
                <a:ea typeface="微软雅黑" pitchFamily="34" charset="-122"/>
              </a:rPr>
              <a:t>添加标题</a:t>
            </a:r>
            <a:endParaRPr lang="zh-CN" altLang="en-US" sz="1600" dirty="0">
              <a:solidFill>
                <a:schemeClr val="bg1"/>
              </a:solidFill>
              <a:latin typeface="Arial" pitchFamily="34" charset="0"/>
              <a:ea typeface="宋体" pitchFamily="2" charset="-122"/>
            </a:endParaRPr>
          </a:p>
        </p:txBody>
      </p:sp>
      <p:sp>
        <p:nvSpPr>
          <p:cNvPr id="44" name="TextBox 98">
            <a:extLst>
              <a:ext uri="{FF2B5EF4-FFF2-40B4-BE49-F238E27FC236}">
                <a16:creationId xmlns:a16="http://schemas.microsoft.com/office/drawing/2014/main" id="{ECA6A4FE-F1AF-4DCB-8DF4-55FF54D9E5B9}"/>
              </a:ext>
            </a:extLst>
          </p:cNvPr>
          <p:cNvSpPr/>
          <p:nvPr/>
        </p:nvSpPr>
        <p:spPr>
          <a:xfrm>
            <a:off x="4165828" y="4890067"/>
            <a:ext cx="1884362" cy="978721"/>
          </a:xfrm>
          <a:prstGeom prst="rect">
            <a:avLst/>
          </a:prstGeom>
          <a:noFill/>
          <a:ln w="9525">
            <a:noFill/>
            <a:miter/>
          </a:ln>
        </p:spPr>
        <p:txBody>
          <a:bodyPr lIns="91431" tIns="45716" rIns="91431" bIns="45716">
            <a:spAutoFit/>
          </a:bodyPr>
          <a:lstStyle/>
          <a:p>
            <a:pPr lvl="0" algn="ctr" eaLnBrk="1" hangingPunct="1">
              <a:lnSpc>
                <a:spcPct val="120000"/>
              </a:lnSpc>
              <a:buNone/>
            </a:pPr>
            <a:r>
              <a:rPr lang="zh-CN" altLang="en-US" sz="1200" dirty="0">
                <a:solidFill>
                  <a:schemeClr val="bg1"/>
                </a:solidFill>
                <a:latin typeface="微软雅黑" pitchFamily="34" charset="-122"/>
                <a:ea typeface="微软雅黑" pitchFamily="34" charset="-122"/>
              </a:rPr>
              <a:t>您的内容打在这里，或者通过复制您的文本后。您的内容打在这里，或者通过复制您的文本后。</a:t>
            </a:r>
            <a:endParaRPr lang="zh-CN" altLang="en-US" sz="1600" dirty="0">
              <a:solidFill>
                <a:schemeClr val="bg1"/>
              </a:solidFill>
              <a:latin typeface="Arial" pitchFamily="34" charset="0"/>
              <a:ea typeface="宋体" pitchFamily="2" charset="-122"/>
            </a:endParaRPr>
          </a:p>
        </p:txBody>
      </p:sp>
      <p:sp>
        <p:nvSpPr>
          <p:cNvPr id="45" name="TextBox 99">
            <a:extLst>
              <a:ext uri="{FF2B5EF4-FFF2-40B4-BE49-F238E27FC236}">
                <a16:creationId xmlns:a16="http://schemas.microsoft.com/office/drawing/2014/main" id="{085AD259-E667-4E60-BE67-CB21778F69D9}"/>
              </a:ext>
            </a:extLst>
          </p:cNvPr>
          <p:cNvSpPr/>
          <p:nvPr/>
        </p:nvSpPr>
        <p:spPr>
          <a:xfrm>
            <a:off x="4502378" y="4582092"/>
            <a:ext cx="1107996" cy="369332"/>
          </a:xfrm>
          <a:prstGeom prst="rect">
            <a:avLst/>
          </a:prstGeom>
          <a:noFill/>
          <a:ln w="9525">
            <a:noFill/>
            <a:miter/>
          </a:ln>
        </p:spPr>
        <p:txBody>
          <a:bodyPr wrap="none">
            <a:spAutoFit/>
          </a:bodyPr>
          <a:lstStyle/>
          <a:p>
            <a:pPr lvl="0" algn="ctr" eaLnBrk="1" hangingPunct="1">
              <a:buNone/>
            </a:pPr>
            <a:r>
              <a:rPr lang="zh-CN" altLang="en-US" b="1" dirty="0">
                <a:solidFill>
                  <a:schemeClr val="bg1"/>
                </a:solidFill>
                <a:latin typeface="微软雅黑" pitchFamily="34" charset="-122"/>
                <a:ea typeface="微软雅黑" pitchFamily="34" charset="-122"/>
              </a:rPr>
              <a:t>添加标题</a:t>
            </a:r>
            <a:endParaRPr lang="zh-CN" altLang="en-US" sz="1600" dirty="0">
              <a:solidFill>
                <a:schemeClr val="bg1"/>
              </a:solidFill>
              <a:latin typeface="Arial" pitchFamily="34" charset="0"/>
              <a:ea typeface="宋体" pitchFamily="2" charset="-122"/>
            </a:endParaRPr>
          </a:p>
        </p:txBody>
      </p:sp>
      <p:sp>
        <p:nvSpPr>
          <p:cNvPr id="46" name="TextBox 100">
            <a:extLst>
              <a:ext uri="{FF2B5EF4-FFF2-40B4-BE49-F238E27FC236}">
                <a16:creationId xmlns:a16="http://schemas.microsoft.com/office/drawing/2014/main" id="{F3EAE852-FDC7-4D43-8935-F5DA2C4D37DD}"/>
              </a:ext>
            </a:extLst>
          </p:cNvPr>
          <p:cNvSpPr/>
          <p:nvPr/>
        </p:nvSpPr>
        <p:spPr>
          <a:xfrm>
            <a:off x="6245453" y="4890067"/>
            <a:ext cx="1884362" cy="978721"/>
          </a:xfrm>
          <a:prstGeom prst="rect">
            <a:avLst/>
          </a:prstGeom>
          <a:noFill/>
          <a:ln w="9525">
            <a:noFill/>
            <a:miter/>
          </a:ln>
        </p:spPr>
        <p:txBody>
          <a:bodyPr lIns="91431" tIns="45716" rIns="91431" bIns="45716">
            <a:spAutoFit/>
          </a:bodyPr>
          <a:lstStyle/>
          <a:p>
            <a:pPr lvl="0" algn="ctr" eaLnBrk="1" hangingPunct="1">
              <a:lnSpc>
                <a:spcPct val="120000"/>
              </a:lnSpc>
              <a:buNone/>
            </a:pPr>
            <a:r>
              <a:rPr lang="zh-CN" altLang="en-US" sz="1200" dirty="0">
                <a:solidFill>
                  <a:schemeClr val="bg1"/>
                </a:solidFill>
                <a:latin typeface="微软雅黑" pitchFamily="34" charset="-122"/>
                <a:ea typeface="微软雅黑" pitchFamily="34" charset="-122"/>
              </a:rPr>
              <a:t>您的内容打在这里，或者通过复制您的文本后。您的内容打在这里，或者通过复制您的文本后。</a:t>
            </a:r>
            <a:endParaRPr lang="zh-CN" altLang="en-US" sz="1600" dirty="0">
              <a:solidFill>
                <a:schemeClr val="bg1"/>
              </a:solidFill>
              <a:latin typeface="Arial" pitchFamily="34" charset="0"/>
              <a:ea typeface="宋体" pitchFamily="2" charset="-122"/>
            </a:endParaRPr>
          </a:p>
        </p:txBody>
      </p:sp>
      <p:sp>
        <p:nvSpPr>
          <p:cNvPr id="47" name="TextBox 101">
            <a:extLst>
              <a:ext uri="{FF2B5EF4-FFF2-40B4-BE49-F238E27FC236}">
                <a16:creationId xmlns:a16="http://schemas.microsoft.com/office/drawing/2014/main" id="{ACA5E720-9095-42BF-BC77-F4338649404D}"/>
              </a:ext>
            </a:extLst>
          </p:cNvPr>
          <p:cNvSpPr/>
          <p:nvPr/>
        </p:nvSpPr>
        <p:spPr>
          <a:xfrm>
            <a:off x="6582003" y="4582092"/>
            <a:ext cx="1107996" cy="369332"/>
          </a:xfrm>
          <a:prstGeom prst="rect">
            <a:avLst/>
          </a:prstGeom>
          <a:noFill/>
          <a:ln w="9525">
            <a:noFill/>
            <a:miter/>
          </a:ln>
        </p:spPr>
        <p:txBody>
          <a:bodyPr wrap="none">
            <a:spAutoFit/>
          </a:bodyPr>
          <a:lstStyle/>
          <a:p>
            <a:pPr lvl="0" algn="ctr" eaLnBrk="1" hangingPunct="1">
              <a:buNone/>
            </a:pPr>
            <a:r>
              <a:rPr lang="zh-CN" altLang="en-US" b="1" dirty="0">
                <a:solidFill>
                  <a:schemeClr val="bg1"/>
                </a:solidFill>
                <a:latin typeface="微软雅黑" pitchFamily="34" charset="-122"/>
                <a:ea typeface="微软雅黑" pitchFamily="34" charset="-122"/>
              </a:rPr>
              <a:t>添加标题</a:t>
            </a:r>
            <a:endParaRPr lang="zh-CN" altLang="en-US" sz="1600" dirty="0">
              <a:solidFill>
                <a:schemeClr val="bg1"/>
              </a:solidFill>
              <a:latin typeface="Arial" pitchFamily="34" charset="0"/>
              <a:ea typeface="宋体" pitchFamily="2" charset="-122"/>
            </a:endParaRPr>
          </a:p>
        </p:txBody>
      </p:sp>
      <p:sp>
        <p:nvSpPr>
          <p:cNvPr id="48" name="TextBox 102">
            <a:extLst>
              <a:ext uri="{FF2B5EF4-FFF2-40B4-BE49-F238E27FC236}">
                <a16:creationId xmlns:a16="http://schemas.microsoft.com/office/drawing/2014/main" id="{B99A2A80-D16D-4B56-BFE0-DD204DDD0D4B}"/>
              </a:ext>
            </a:extLst>
          </p:cNvPr>
          <p:cNvSpPr/>
          <p:nvPr/>
        </p:nvSpPr>
        <p:spPr>
          <a:xfrm>
            <a:off x="8293328" y="4890067"/>
            <a:ext cx="1884362" cy="969082"/>
          </a:xfrm>
          <a:prstGeom prst="rect">
            <a:avLst/>
          </a:prstGeom>
          <a:noFill/>
          <a:ln w="9525">
            <a:noFill/>
            <a:miter/>
          </a:ln>
        </p:spPr>
        <p:txBody>
          <a:bodyPr lIns="81887" tIns="40943" rIns="81887" bIns="40943">
            <a:spAutoFit/>
          </a:bodyPr>
          <a:lstStyle/>
          <a:p>
            <a:pPr lvl="0" algn="ctr" eaLnBrk="1" hangingPunct="1">
              <a:lnSpc>
                <a:spcPct val="120000"/>
              </a:lnSpc>
              <a:buNone/>
            </a:pPr>
            <a:r>
              <a:rPr lang="zh-CN" altLang="en-US" sz="1200" dirty="0">
                <a:solidFill>
                  <a:schemeClr val="bg1"/>
                </a:solidFill>
                <a:latin typeface="微软雅黑" pitchFamily="34" charset="-122"/>
                <a:ea typeface="微软雅黑" pitchFamily="34" charset="-122"/>
                <a:sym typeface="微软雅黑" pitchFamily="34" charset="-122"/>
              </a:rPr>
              <a:t>您的内容打在这里，或者通过复制您的文本后。您的内容打在这里，或者通过复制您的文本后。</a:t>
            </a:r>
            <a:endParaRPr lang="zh-CN" altLang="en-US" sz="1600" dirty="0">
              <a:solidFill>
                <a:schemeClr val="bg1"/>
              </a:solidFill>
              <a:latin typeface="Arial" pitchFamily="34" charset="0"/>
              <a:ea typeface="宋体" pitchFamily="2" charset="-122"/>
            </a:endParaRPr>
          </a:p>
        </p:txBody>
      </p:sp>
      <p:sp>
        <p:nvSpPr>
          <p:cNvPr id="49" name="TextBox 103">
            <a:extLst>
              <a:ext uri="{FF2B5EF4-FFF2-40B4-BE49-F238E27FC236}">
                <a16:creationId xmlns:a16="http://schemas.microsoft.com/office/drawing/2014/main" id="{7F08C035-B67D-4A76-B2AA-66DC7776A637}"/>
              </a:ext>
            </a:extLst>
          </p:cNvPr>
          <p:cNvSpPr/>
          <p:nvPr/>
        </p:nvSpPr>
        <p:spPr>
          <a:xfrm>
            <a:off x="8629878" y="4582092"/>
            <a:ext cx="1107996" cy="369332"/>
          </a:xfrm>
          <a:prstGeom prst="rect">
            <a:avLst/>
          </a:prstGeom>
          <a:noFill/>
          <a:ln w="9525">
            <a:noFill/>
            <a:miter/>
          </a:ln>
        </p:spPr>
        <p:txBody>
          <a:bodyPr wrap="none">
            <a:spAutoFit/>
          </a:bodyPr>
          <a:lstStyle/>
          <a:p>
            <a:pPr lvl="0" algn="ctr" eaLnBrk="1" hangingPunct="1">
              <a:buNone/>
            </a:pPr>
            <a:r>
              <a:rPr lang="zh-CN" altLang="en-US" b="1" dirty="0">
                <a:solidFill>
                  <a:schemeClr val="bg1"/>
                </a:solidFill>
                <a:latin typeface="微软雅黑" pitchFamily="34" charset="-122"/>
                <a:ea typeface="微软雅黑" pitchFamily="34" charset="-122"/>
              </a:rPr>
              <a:t>添加标题</a:t>
            </a:r>
            <a:endParaRPr lang="zh-CN" altLang="en-US" sz="1600" dirty="0">
              <a:solidFill>
                <a:schemeClr val="bg1"/>
              </a:solidFill>
              <a:latin typeface="Arial" pitchFamily="34" charset="0"/>
              <a:ea typeface="宋体" pitchFamily="2" charset="-122"/>
            </a:endParaRPr>
          </a:p>
        </p:txBody>
      </p:sp>
    </p:spTree>
    <p:extLst>
      <p:ext uri="{BB962C8B-B14F-4D97-AF65-F5344CB8AC3E}">
        <p14:creationId xmlns:p14="http://schemas.microsoft.com/office/powerpoint/2010/main" val="94842457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filter="fade">
                                      <p:cBhvr>
                                        <p:cTn id="11" dur="1000"/>
                                        <p:tgtEl>
                                          <p:spTgt spid="43"/>
                                        </p:tgtEl>
                                      </p:cBhvr>
                                    </p:animEffect>
                                    <p:anim calcmode="lin" valueType="num">
                                      <p:cBhvr>
                                        <p:cTn id="12" dur="1000" fill="hold"/>
                                        <p:tgtEl>
                                          <p:spTgt spid="43"/>
                                        </p:tgtEl>
                                        <p:attrNameLst>
                                          <p:attrName>ppt_x</p:attrName>
                                        </p:attrNameLst>
                                      </p:cBhvr>
                                      <p:tavLst>
                                        <p:tav tm="0">
                                          <p:val>
                                            <p:strVal val="#ppt_x"/>
                                          </p:val>
                                        </p:tav>
                                        <p:tav tm="100000">
                                          <p:val>
                                            <p:strVal val="#ppt_x"/>
                                          </p:val>
                                        </p:tav>
                                      </p:tavLst>
                                    </p:anim>
                                    <p:anim calcmode="lin" valueType="num">
                                      <p:cBhvr>
                                        <p:cTn id="13" dur="1000" fill="hold"/>
                                        <p:tgtEl>
                                          <p:spTgt spid="43"/>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filter="fade">
                                      <p:cBhvr>
                                        <p:cTn id="16" dur="1000"/>
                                        <p:tgtEl>
                                          <p:spTgt spid="42"/>
                                        </p:tgtEl>
                                      </p:cBhvr>
                                    </p:animEffect>
                                    <p:anim calcmode="lin" valueType="num">
                                      <p:cBhvr>
                                        <p:cTn id="17" dur="1000" fill="hold"/>
                                        <p:tgtEl>
                                          <p:spTgt spid="42"/>
                                        </p:tgtEl>
                                        <p:attrNameLst>
                                          <p:attrName>ppt_x</p:attrName>
                                        </p:attrNameLst>
                                      </p:cBhvr>
                                      <p:tavLst>
                                        <p:tav tm="0">
                                          <p:val>
                                            <p:strVal val="#ppt_x"/>
                                          </p:val>
                                        </p:tav>
                                        <p:tav tm="100000">
                                          <p:val>
                                            <p:strVal val="#ppt_x"/>
                                          </p:val>
                                        </p:tav>
                                      </p:tavLst>
                                    </p:anim>
                                    <p:anim calcmode="lin" valueType="num">
                                      <p:cBhvr>
                                        <p:cTn id="18" dur="1000" fill="hold"/>
                                        <p:tgtEl>
                                          <p:spTgt spid="42"/>
                                        </p:tgtEl>
                                        <p:attrNameLst>
                                          <p:attrName>ppt_y</p:attrName>
                                        </p:attrNameLst>
                                      </p:cBhvr>
                                      <p:tavLst>
                                        <p:tav tm="0">
                                          <p:val>
                                            <p:strVal val="#ppt_y-.1"/>
                                          </p:val>
                                        </p:tav>
                                        <p:tav tm="100000">
                                          <p:val>
                                            <p:strVal val="#ppt_y"/>
                                          </p:val>
                                        </p:tav>
                                      </p:tavLst>
                                    </p:anim>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filter="wipe(down)">
                                      <p:cBhvr>
                                        <p:cTn id="21" dur="500"/>
                                        <p:tgtEl>
                                          <p:spTgt spid="7"/>
                                        </p:tgtEl>
                                      </p:cBhvr>
                                    </p:animEffect>
                                  </p:childTnLst>
                                </p:cTn>
                              </p:par>
                              <p:par>
                                <p:cTn id="22" presetID="22" presetClass="entr" presetSubtype="4" fill="hold" nodeType="withEffect">
                                  <p:stCondLst>
                                    <p:cond delay="200"/>
                                  </p:stCondLst>
                                  <p:childTnLst>
                                    <p:set>
                                      <p:cBhvr>
                                        <p:cTn id="23" dur="1" fill="hold">
                                          <p:stCondLst>
                                            <p:cond delay="0"/>
                                          </p:stCondLst>
                                        </p:cTn>
                                        <p:tgtEl>
                                          <p:spTgt spid="9"/>
                                        </p:tgtEl>
                                        <p:attrNameLst>
                                          <p:attrName>style.visibility</p:attrName>
                                        </p:attrNameLst>
                                      </p:cBhvr>
                                      <p:to>
                                        <p:strVal val="visible"/>
                                      </p:to>
                                    </p:set>
                                    <p:animEffect filter="wipe(down)">
                                      <p:cBhvr>
                                        <p:cTn id="24" dur="500"/>
                                        <p:tgtEl>
                                          <p:spTgt spid="9"/>
                                        </p:tgtEl>
                                      </p:cBhvr>
                                    </p:animEffect>
                                  </p:childTnLst>
                                </p:cTn>
                              </p:par>
                              <p:par>
                                <p:cTn id="25" presetID="22" presetClass="entr" presetSubtype="4" fill="hold"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filter="wipe(down)">
                                      <p:cBhvr>
                                        <p:cTn id="27" dur="500"/>
                                        <p:tgtEl>
                                          <p:spTgt spid="10"/>
                                        </p:tgtEl>
                                      </p:cBhvr>
                                    </p:animEffect>
                                  </p:childTnLst>
                                </p:cTn>
                              </p:par>
                              <p:par>
                                <p:cTn id="28" presetID="22" presetClass="entr" presetSubtype="4" fill="hold" nodeType="withEffect">
                                  <p:stCondLst>
                                    <p:cond delay="600"/>
                                  </p:stCondLst>
                                  <p:childTnLst>
                                    <p:set>
                                      <p:cBhvr>
                                        <p:cTn id="29" dur="1" fill="hold">
                                          <p:stCondLst>
                                            <p:cond delay="0"/>
                                          </p:stCondLst>
                                        </p:cTn>
                                        <p:tgtEl>
                                          <p:spTgt spid="11"/>
                                        </p:tgtEl>
                                        <p:attrNameLst>
                                          <p:attrName>style.visibility</p:attrName>
                                        </p:attrNameLst>
                                      </p:cBhvr>
                                      <p:to>
                                        <p:strVal val="visible"/>
                                      </p:to>
                                    </p:set>
                                    <p:animEffect filter="wipe(down)">
                                      <p:cBhvr>
                                        <p:cTn id="30" dur="500"/>
                                        <p:tgtEl>
                                          <p:spTgt spid="11"/>
                                        </p:tgtEl>
                                      </p:cBhvr>
                                    </p:animEffect>
                                  </p:childTnLst>
                                </p:cTn>
                              </p:par>
                            </p:childTnLst>
                          </p:cTn>
                        </p:par>
                        <p:par>
                          <p:cTn id="31" fill="hold">
                            <p:stCondLst>
                              <p:cond delay="1600"/>
                            </p:stCondLst>
                            <p:childTnLst>
                              <p:par>
                                <p:cTn id="32" presetID="2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filter="wipe(down)">
                                      <p:cBhvr>
                                        <p:cTn id="34" dur="500"/>
                                        <p:tgtEl>
                                          <p:spTgt spid="8"/>
                                        </p:tgtEl>
                                      </p:cBhvr>
                                    </p:animEffect>
                                  </p:childTnLst>
                                </p:cTn>
                              </p:par>
                              <p:par>
                                <p:cTn id="35" presetID="2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filter="wipe(down)">
                                      <p:cBhvr>
                                        <p:cTn id="37" dur="500"/>
                                        <p:tgtEl>
                                          <p:spTgt spid="12"/>
                                        </p:tgtEl>
                                      </p:cBhvr>
                                    </p:animEffect>
                                  </p:childTnLst>
                                </p:cTn>
                              </p:par>
                              <p:par>
                                <p:cTn id="38" presetID="22" presetClass="entr" presetSubtype="4"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filter="wipe(down)">
                                      <p:cBhvr>
                                        <p:cTn id="43" dur="500"/>
                                        <p:tgtEl>
                                          <p:spTgt spid="15"/>
                                        </p:tgtEl>
                                      </p:cBhvr>
                                    </p:animEffect>
                                  </p:childTnLst>
                                </p:cTn>
                              </p:par>
                            </p:childTnLst>
                          </p:cTn>
                        </p:par>
                        <p:par>
                          <p:cTn id="44" fill="hold">
                            <p:stCondLst>
                              <p:cond delay="2100"/>
                            </p:stCondLst>
                            <p:childTnLst>
                              <p:par>
                                <p:cTn id="45" presetID="47"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filter="fade">
                                      <p:cBhvr>
                                        <p:cTn id="52" dur="1000"/>
                                        <p:tgtEl>
                                          <p:spTgt spid="44"/>
                                        </p:tgtEl>
                                      </p:cBhvr>
                                    </p:animEffect>
                                    <p:anim calcmode="lin" valueType="num">
                                      <p:cBhvr>
                                        <p:cTn id="53" dur="1000" fill="hold"/>
                                        <p:tgtEl>
                                          <p:spTgt spid="44"/>
                                        </p:tgtEl>
                                        <p:attrNameLst>
                                          <p:attrName>ppt_x</p:attrName>
                                        </p:attrNameLst>
                                      </p:cBhvr>
                                      <p:tavLst>
                                        <p:tav tm="0">
                                          <p:val>
                                            <p:strVal val="#ppt_x"/>
                                          </p:val>
                                        </p:tav>
                                        <p:tav tm="100000">
                                          <p:val>
                                            <p:strVal val="#ppt_x"/>
                                          </p:val>
                                        </p:tav>
                                      </p:tavLst>
                                    </p:anim>
                                    <p:anim calcmode="lin" valueType="num">
                                      <p:cBhvr>
                                        <p:cTn id="54" dur="1000" fill="hold"/>
                                        <p:tgtEl>
                                          <p:spTgt spid="44"/>
                                        </p:tgtEl>
                                        <p:attrNameLst>
                                          <p:attrName>ppt_y</p:attrName>
                                        </p:attrNameLst>
                                      </p:cBhvr>
                                      <p:tavLst>
                                        <p:tav tm="0">
                                          <p:val>
                                            <p:strVal val="#ppt_y-.1"/>
                                          </p:val>
                                        </p:tav>
                                        <p:tav tm="100000">
                                          <p:val>
                                            <p:strVal val="#ppt_y"/>
                                          </p:val>
                                        </p:tav>
                                      </p:tavLst>
                                    </p:anim>
                                  </p:childTnLst>
                                </p:cTn>
                              </p:par>
                              <p:par>
                                <p:cTn id="55" presetID="2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filter="wipe(down)">
                                      <p:cBhvr>
                                        <p:cTn id="57" dur="500"/>
                                        <p:tgtEl>
                                          <p:spTgt spid="18"/>
                                        </p:tgtEl>
                                      </p:cBhvr>
                                    </p:animEffect>
                                  </p:childTnLst>
                                </p:cTn>
                              </p:par>
                              <p:par>
                                <p:cTn id="58" presetID="22" presetClass="entr" presetSubtype="4" fill="hold" nodeType="withEffect">
                                  <p:stCondLst>
                                    <p:cond delay="200"/>
                                  </p:stCondLst>
                                  <p:childTnLst>
                                    <p:set>
                                      <p:cBhvr>
                                        <p:cTn id="59" dur="1" fill="hold">
                                          <p:stCondLst>
                                            <p:cond delay="0"/>
                                          </p:stCondLst>
                                        </p:cTn>
                                        <p:tgtEl>
                                          <p:spTgt spid="19"/>
                                        </p:tgtEl>
                                        <p:attrNameLst>
                                          <p:attrName>style.visibility</p:attrName>
                                        </p:attrNameLst>
                                      </p:cBhvr>
                                      <p:to>
                                        <p:strVal val="visible"/>
                                      </p:to>
                                    </p:set>
                                    <p:animEffect filter="wipe(down)">
                                      <p:cBhvr>
                                        <p:cTn id="60" dur="500"/>
                                        <p:tgtEl>
                                          <p:spTgt spid="19"/>
                                        </p:tgtEl>
                                      </p:cBhvr>
                                    </p:animEffect>
                                  </p:childTnLst>
                                </p:cTn>
                              </p:par>
                              <p:par>
                                <p:cTn id="61" presetID="22" presetClass="entr" presetSubtype="4" fill="hold" nodeType="withEffect">
                                  <p:stCondLst>
                                    <p:cond delay="400"/>
                                  </p:stCondLst>
                                  <p:childTnLst>
                                    <p:set>
                                      <p:cBhvr>
                                        <p:cTn id="62" dur="1" fill="hold">
                                          <p:stCondLst>
                                            <p:cond delay="0"/>
                                          </p:stCondLst>
                                        </p:cTn>
                                        <p:tgtEl>
                                          <p:spTgt spid="20"/>
                                        </p:tgtEl>
                                        <p:attrNameLst>
                                          <p:attrName>style.visibility</p:attrName>
                                        </p:attrNameLst>
                                      </p:cBhvr>
                                      <p:to>
                                        <p:strVal val="visible"/>
                                      </p:to>
                                    </p:set>
                                    <p:animEffect filter="wipe(down)">
                                      <p:cBhvr>
                                        <p:cTn id="63" dur="500"/>
                                        <p:tgtEl>
                                          <p:spTgt spid="20"/>
                                        </p:tgtEl>
                                      </p:cBhvr>
                                    </p:animEffect>
                                  </p:childTnLst>
                                </p:cTn>
                              </p:par>
                              <p:par>
                                <p:cTn id="64" presetID="22" presetClass="entr" presetSubtype="4" fill="hold" nodeType="withEffect">
                                  <p:stCondLst>
                                    <p:cond delay="600"/>
                                  </p:stCondLst>
                                  <p:childTnLst>
                                    <p:set>
                                      <p:cBhvr>
                                        <p:cTn id="65" dur="1" fill="hold">
                                          <p:stCondLst>
                                            <p:cond delay="0"/>
                                          </p:stCondLst>
                                        </p:cTn>
                                        <p:tgtEl>
                                          <p:spTgt spid="21"/>
                                        </p:tgtEl>
                                        <p:attrNameLst>
                                          <p:attrName>style.visibility</p:attrName>
                                        </p:attrNameLst>
                                      </p:cBhvr>
                                      <p:to>
                                        <p:strVal val="visible"/>
                                      </p:to>
                                    </p:set>
                                    <p:animEffect filter="wipe(down)">
                                      <p:cBhvr>
                                        <p:cTn id="66" dur="500"/>
                                        <p:tgtEl>
                                          <p:spTgt spid="21"/>
                                        </p:tgtEl>
                                      </p:cBhvr>
                                    </p:animEffect>
                                  </p:childTnLst>
                                </p:cTn>
                              </p:par>
                            </p:childTnLst>
                          </p:cTn>
                        </p:par>
                        <p:par>
                          <p:cTn id="67" fill="hold">
                            <p:stCondLst>
                              <p:cond delay="3200"/>
                            </p:stCondLst>
                            <p:childTnLst>
                              <p:par>
                                <p:cTn id="68" presetID="22" presetClass="entr" presetSubtype="4" fill="hold"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filter="wipe(down)">
                                      <p:cBhvr>
                                        <p:cTn id="70" dur="500"/>
                                        <p:tgtEl>
                                          <p:spTgt spid="22"/>
                                        </p:tgtEl>
                                      </p:cBhvr>
                                    </p:animEffect>
                                  </p:childTnLst>
                                </p:cTn>
                              </p:par>
                              <p:par>
                                <p:cTn id="71" presetID="22" presetClass="entr" presetSubtype="4"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filter="wipe(down)">
                                      <p:cBhvr>
                                        <p:cTn id="73" dur="500"/>
                                        <p:tgtEl>
                                          <p:spTgt spid="23"/>
                                        </p:tgtEl>
                                      </p:cBhvr>
                                    </p:animEffect>
                                  </p:childTnLst>
                                </p:cTn>
                              </p:par>
                              <p:par>
                                <p:cTn id="74" presetID="22" presetClass="entr" presetSubtype="4" fill="hold"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filter="wipe(down)">
                                      <p:cBhvr>
                                        <p:cTn id="76" dur="500"/>
                                        <p:tgtEl>
                                          <p:spTgt spid="24"/>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filter="wipe(down)">
                                      <p:cBhvr>
                                        <p:cTn id="79" dur="500"/>
                                        <p:tgtEl>
                                          <p:spTgt spid="25"/>
                                        </p:tgtEl>
                                      </p:cBhvr>
                                    </p:animEffect>
                                  </p:childTnLst>
                                </p:cTn>
                              </p:par>
                            </p:childTnLst>
                          </p:cTn>
                        </p:par>
                        <p:par>
                          <p:cTn id="80" fill="hold">
                            <p:stCondLst>
                              <p:cond delay="3700"/>
                            </p:stCondLst>
                            <p:childTnLst>
                              <p:par>
                                <p:cTn id="81" presetID="47" presetClass="entr" presetSubtype="0" fill="hold" grpId="0" nodeType="afterEffect">
                                  <p:stCondLst>
                                    <p:cond delay="0"/>
                                  </p:stCondLst>
                                  <p:childTnLst>
                                    <p:set>
                                      <p:cBhvr>
                                        <p:cTn id="82" dur="1" fill="hold">
                                          <p:stCondLst>
                                            <p:cond delay="0"/>
                                          </p:stCondLst>
                                        </p:cTn>
                                        <p:tgtEl>
                                          <p:spTgt spid="47"/>
                                        </p:tgtEl>
                                        <p:attrNameLst>
                                          <p:attrName>style.visibility</p:attrName>
                                        </p:attrNameLst>
                                      </p:cBhvr>
                                      <p:to>
                                        <p:strVal val="visible"/>
                                      </p:to>
                                    </p:set>
                                    <p:animEffect filter="fade">
                                      <p:cBhvr>
                                        <p:cTn id="83" dur="1000"/>
                                        <p:tgtEl>
                                          <p:spTgt spid="47"/>
                                        </p:tgtEl>
                                      </p:cBhvr>
                                    </p:animEffect>
                                    <p:anim calcmode="lin" valueType="num">
                                      <p:cBhvr>
                                        <p:cTn id="84" dur="1000" fill="hold"/>
                                        <p:tgtEl>
                                          <p:spTgt spid="47"/>
                                        </p:tgtEl>
                                        <p:attrNameLst>
                                          <p:attrName>ppt_x</p:attrName>
                                        </p:attrNameLst>
                                      </p:cBhvr>
                                      <p:tavLst>
                                        <p:tav tm="0">
                                          <p:val>
                                            <p:strVal val="#ppt_x"/>
                                          </p:val>
                                        </p:tav>
                                        <p:tav tm="100000">
                                          <p:val>
                                            <p:strVal val="#ppt_x"/>
                                          </p:val>
                                        </p:tav>
                                      </p:tavLst>
                                    </p:anim>
                                    <p:anim calcmode="lin" valueType="num">
                                      <p:cBhvr>
                                        <p:cTn id="85" dur="1000" fill="hold"/>
                                        <p:tgtEl>
                                          <p:spTgt spid="47"/>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filter="fade">
                                      <p:cBhvr>
                                        <p:cTn id="88" dur="1000"/>
                                        <p:tgtEl>
                                          <p:spTgt spid="46"/>
                                        </p:tgtEl>
                                      </p:cBhvr>
                                    </p:animEffect>
                                    <p:anim calcmode="lin" valueType="num">
                                      <p:cBhvr>
                                        <p:cTn id="89" dur="1000" fill="hold"/>
                                        <p:tgtEl>
                                          <p:spTgt spid="46"/>
                                        </p:tgtEl>
                                        <p:attrNameLst>
                                          <p:attrName>ppt_x</p:attrName>
                                        </p:attrNameLst>
                                      </p:cBhvr>
                                      <p:tavLst>
                                        <p:tav tm="0">
                                          <p:val>
                                            <p:strVal val="#ppt_x"/>
                                          </p:val>
                                        </p:tav>
                                        <p:tav tm="100000">
                                          <p:val>
                                            <p:strVal val="#ppt_x"/>
                                          </p:val>
                                        </p:tav>
                                      </p:tavLst>
                                    </p:anim>
                                    <p:anim calcmode="lin" valueType="num">
                                      <p:cBhvr>
                                        <p:cTn id="90" dur="1000" fill="hold"/>
                                        <p:tgtEl>
                                          <p:spTgt spid="46"/>
                                        </p:tgtEl>
                                        <p:attrNameLst>
                                          <p:attrName>ppt_y</p:attrName>
                                        </p:attrNameLst>
                                      </p:cBhvr>
                                      <p:tavLst>
                                        <p:tav tm="0">
                                          <p:val>
                                            <p:strVal val="#ppt_y-.1"/>
                                          </p:val>
                                        </p:tav>
                                        <p:tav tm="100000">
                                          <p:val>
                                            <p:strVal val="#ppt_y"/>
                                          </p:val>
                                        </p:tav>
                                      </p:tavLst>
                                    </p:anim>
                                  </p:childTnLst>
                                </p:cTn>
                              </p:par>
                              <p:par>
                                <p:cTn id="91" presetID="22" presetClass="entr" presetSubtype="4"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filter="wipe(down)">
                                      <p:cBhvr>
                                        <p:cTn id="93" dur="500"/>
                                        <p:tgtEl>
                                          <p:spTgt spid="26"/>
                                        </p:tgtEl>
                                      </p:cBhvr>
                                    </p:animEffect>
                                  </p:childTnLst>
                                </p:cTn>
                              </p:par>
                              <p:par>
                                <p:cTn id="94" presetID="22" presetClass="entr" presetSubtype="4" fill="hold" nodeType="withEffect">
                                  <p:stCondLst>
                                    <p:cond delay="200"/>
                                  </p:stCondLst>
                                  <p:childTnLst>
                                    <p:set>
                                      <p:cBhvr>
                                        <p:cTn id="95" dur="1" fill="hold">
                                          <p:stCondLst>
                                            <p:cond delay="0"/>
                                          </p:stCondLst>
                                        </p:cTn>
                                        <p:tgtEl>
                                          <p:spTgt spid="27"/>
                                        </p:tgtEl>
                                        <p:attrNameLst>
                                          <p:attrName>style.visibility</p:attrName>
                                        </p:attrNameLst>
                                      </p:cBhvr>
                                      <p:to>
                                        <p:strVal val="visible"/>
                                      </p:to>
                                    </p:set>
                                    <p:animEffect filter="wipe(down)">
                                      <p:cBhvr>
                                        <p:cTn id="96" dur="500"/>
                                        <p:tgtEl>
                                          <p:spTgt spid="27"/>
                                        </p:tgtEl>
                                      </p:cBhvr>
                                    </p:animEffect>
                                  </p:childTnLst>
                                </p:cTn>
                              </p:par>
                              <p:par>
                                <p:cTn id="97" presetID="22" presetClass="entr" presetSubtype="4" fill="hold" nodeType="withEffect">
                                  <p:stCondLst>
                                    <p:cond delay="400"/>
                                  </p:stCondLst>
                                  <p:childTnLst>
                                    <p:set>
                                      <p:cBhvr>
                                        <p:cTn id="98" dur="1" fill="hold">
                                          <p:stCondLst>
                                            <p:cond delay="0"/>
                                          </p:stCondLst>
                                        </p:cTn>
                                        <p:tgtEl>
                                          <p:spTgt spid="28"/>
                                        </p:tgtEl>
                                        <p:attrNameLst>
                                          <p:attrName>style.visibility</p:attrName>
                                        </p:attrNameLst>
                                      </p:cBhvr>
                                      <p:to>
                                        <p:strVal val="visible"/>
                                      </p:to>
                                    </p:set>
                                    <p:animEffect filter="wipe(down)">
                                      <p:cBhvr>
                                        <p:cTn id="99" dur="500"/>
                                        <p:tgtEl>
                                          <p:spTgt spid="28"/>
                                        </p:tgtEl>
                                      </p:cBhvr>
                                    </p:animEffect>
                                  </p:childTnLst>
                                </p:cTn>
                              </p:par>
                              <p:par>
                                <p:cTn id="100" presetID="22" presetClass="entr" presetSubtype="4" fill="hold" nodeType="withEffect">
                                  <p:stCondLst>
                                    <p:cond delay="600"/>
                                  </p:stCondLst>
                                  <p:childTnLst>
                                    <p:set>
                                      <p:cBhvr>
                                        <p:cTn id="101" dur="1" fill="hold">
                                          <p:stCondLst>
                                            <p:cond delay="0"/>
                                          </p:stCondLst>
                                        </p:cTn>
                                        <p:tgtEl>
                                          <p:spTgt spid="29"/>
                                        </p:tgtEl>
                                        <p:attrNameLst>
                                          <p:attrName>style.visibility</p:attrName>
                                        </p:attrNameLst>
                                      </p:cBhvr>
                                      <p:to>
                                        <p:strVal val="visible"/>
                                      </p:to>
                                    </p:set>
                                    <p:animEffect filter="wipe(down)">
                                      <p:cBhvr>
                                        <p:cTn id="102" dur="500"/>
                                        <p:tgtEl>
                                          <p:spTgt spid="29"/>
                                        </p:tgtEl>
                                      </p:cBhvr>
                                    </p:animEffect>
                                  </p:childTnLst>
                                </p:cTn>
                              </p:par>
                            </p:childTnLst>
                          </p:cTn>
                        </p:par>
                        <p:par>
                          <p:cTn id="103" fill="hold">
                            <p:stCondLst>
                              <p:cond delay="4800"/>
                            </p:stCondLst>
                            <p:childTnLst>
                              <p:par>
                                <p:cTn id="104" presetID="22" presetClass="entr" presetSubtype="4" fill="hold" nodeType="afterEffect">
                                  <p:stCondLst>
                                    <p:cond delay="0"/>
                                  </p:stCondLst>
                                  <p:childTnLst>
                                    <p:set>
                                      <p:cBhvr>
                                        <p:cTn id="105" dur="1" fill="hold">
                                          <p:stCondLst>
                                            <p:cond delay="0"/>
                                          </p:stCondLst>
                                        </p:cTn>
                                        <p:tgtEl>
                                          <p:spTgt spid="33"/>
                                        </p:tgtEl>
                                        <p:attrNameLst>
                                          <p:attrName>style.visibility</p:attrName>
                                        </p:attrNameLst>
                                      </p:cBhvr>
                                      <p:to>
                                        <p:strVal val="visible"/>
                                      </p:to>
                                    </p:set>
                                    <p:animEffect filter="wipe(down)">
                                      <p:cBhvr>
                                        <p:cTn id="106" dur="500"/>
                                        <p:tgtEl>
                                          <p:spTgt spid="33"/>
                                        </p:tgtEl>
                                      </p:cBhvr>
                                    </p:animEffect>
                                  </p:childTnLst>
                                </p:cTn>
                              </p:par>
                              <p:par>
                                <p:cTn id="107" presetID="22" presetClass="entr" presetSubtype="4"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filter="wipe(down)">
                                      <p:cBhvr>
                                        <p:cTn id="109" dur="500"/>
                                        <p:tgtEl>
                                          <p:spTgt spid="32"/>
                                        </p:tgtEl>
                                      </p:cBhvr>
                                    </p:animEffect>
                                  </p:childTnLst>
                                </p:cTn>
                              </p:par>
                              <p:par>
                                <p:cTn id="110" presetID="22" presetClass="entr" presetSubtype="4" fill="hold"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filter="wipe(down)">
                                      <p:cBhvr>
                                        <p:cTn id="112" dur="500"/>
                                        <p:tgtEl>
                                          <p:spTgt spid="31"/>
                                        </p:tgtEl>
                                      </p:cBhvr>
                                    </p:animEffect>
                                  </p:childTnLst>
                                </p:cTn>
                              </p:par>
                              <p:par>
                                <p:cTn id="113" presetID="22" presetClass="entr" presetSubtype="4"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filter="wipe(down)">
                                      <p:cBhvr>
                                        <p:cTn id="115" dur="500"/>
                                        <p:tgtEl>
                                          <p:spTgt spid="30"/>
                                        </p:tgtEl>
                                      </p:cBhvr>
                                    </p:animEffect>
                                  </p:childTnLst>
                                </p:cTn>
                              </p:par>
                            </p:childTnLst>
                          </p:cTn>
                        </p:par>
                        <p:par>
                          <p:cTn id="116" fill="hold">
                            <p:stCondLst>
                              <p:cond delay="5300"/>
                            </p:stCondLst>
                            <p:childTnLst>
                              <p:par>
                                <p:cTn id="117" presetID="47" presetClass="entr" presetSubtype="0" fill="hold" grpId="0"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filter="fade">
                                      <p:cBhvr>
                                        <p:cTn id="119" dur="1000"/>
                                        <p:tgtEl>
                                          <p:spTgt spid="49"/>
                                        </p:tgtEl>
                                      </p:cBhvr>
                                    </p:animEffect>
                                    <p:anim calcmode="lin" valueType="num">
                                      <p:cBhvr>
                                        <p:cTn id="120" dur="1000" fill="hold"/>
                                        <p:tgtEl>
                                          <p:spTgt spid="49"/>
                                        </p:tgtEl>
                                        <p:attrNameLst>
                                          <p:attrName>ppt_x</p:attrName>
                                        </p:attrNameLst>
                                      </p:cBhvr>
                                      <p:tavLst>
                                        <p:tav tm="0">
                                          <p:val>
                                            <p:strVal val="#ppt_x"/>
                                          </p:val>
                                        </p:tav>
                                        <p:tav tm="100000">
                                          <p:val>
                                            <p:strVal val="#ppt_x"/>
                                          </p:val>
                                        </p:tav>
                                      </p:tavLst>
                                    </p:anim>
                                    <p:anim calcmode="lin" valueType="num">
                                      <p:cBhvr>
                                        <p:cTn id="121" dur="1000" fill="hold"/>
                                        <p:tgtEl>
                                          <p:spTgt spid="49"/>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filter="fade">
                                      <p:cBhvr>
                                        <p:cTn id="124" dur="1000"/>
                                        <p:tgtEl>
                                          <p:spTgt spid="48"/>
                                        </p:tgtEl>
                                      </p:cBhvr>
                                    </p:animEffect>
                                    <p:anim calcmode="lin" valueType="num">
                                      <p:cBhvr>
                                        <p:cTn id="125" dur="1000" fill="hold"/>
                                        <p:tgtEl>
                                          <p:spTgt spid="48"/>
                                        </p:tgtEl>
                                        <p:attrNameLst>
                                          <p:attrName>ppt_x</p:attrName>
                                        </p:attrNameLst>
                                      </p:cBhvr>
                                      <p:tavLst>
                                        <p:tav tm="0">
                                          <p:val>
                                            <p:strVal val="#ppt_x"/>
                                          </p:val>
                                        </p:tav>
                                        <p:tav tm="100000">
                                          <p:val>
                                            <p:strVal val="#ppt_x"/>
                                          </p:val>
                                        </p:tav>
                                      </p:tavLst>
                                    </p:anim>
                                    <p:anim calcmode="lin" valueType="num">
                                      <p:cBhvr>
                                        <p:cTn id="126" dur="1000" fill="hold"/>
                                        <p:tgtEl>
                                          <p:spTgt spid="48"/>
                                        </p:tgtEl>
                                        <p:attrNameLst>
                                          <p:attrName>ppt_y</p:attrName>
                                        </p:attrNameLst>
                                      </p:cBhvr>
                                      <p:tavLst>
                                        <p:tav tm="0">
                                          <p:val>
                                            <p:strVal val="#ppt_y-.1"/>
                                          </p:val>
                                        </p:tav>
                                        <p:tav tm="100000">
                                          <p:val>
                                            <p:strVal val="#ppt_y"/>
                                          </p:val>
                                        </p:tav>
                                      </p:tavLst>
                                    </p:anim>
                                  </p:childTnLst>
                                </p:cTn>
                              </p:par>
                              <p:par>
                                <p:cTn id="127" presetID="22" presetClass="entr" presetSubtype="4" fill="hold"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filter="wipe(down)">
                                      <p:cBhvr>
                                        <p:cTn id="129" dur="500"/>
                                        <p:tgtEl>
                                          <p:spTgt spid="34"/>
                                        </p:tgtEl>
                                      </p:cBhvr>
                                    </p:animEffect>
                                  </p:childTnLst>
                                </p:cTn>
                              </p:par>
                              <p:par>
                                <p:cTn id="130" presetID="22" presetClass="entr" presetSubtype="4" fill="hold" nodeType="withEffect">
                                  <p:stCondLst>
                                    <p:cond delay="200"/>
                                  </p:stCondLst>
                                  <p:childTnLst>
                                    <p:set>
                                      <p:cBhvr>
                                        <p:cTn id="131" dur="1" fill="hold">
                                          <p:stCondLst>
                                            <p:cond delay="0"/>
                                          </p:stCondLst>
                                        </p:cTn>
                                        <p:tgtEl>
                                          <p:spTgt spid="35"/>
                                        </p:tgtEl>
                                        <p:attrNameLst>
                                          <p:attrName>style.visibility</p:attrName>
                                        </p:attrNameLst>
                                      </p:cBhvr>
                                      <p:to>
                                        <p:strVal val="visible"/>
                                      </p:to>
                                    </p:set>
                                    <p:animEffect filter="wipe(down)">
                                      <p:cBhvr>
                                        <p:cTn id="132" dur="500"/>
                                        <p:tgtEl>
                                          <p:spTgt spid="35"/>
                                        </p:tgtEl>
                                      </p:cBhvr>
                                    </p:animEffect>
                                  </p:childTnLst>
                                </p:cTn>
                              </p:par>
                              <p:par>
                                <p:cTn id="133" presetID="22" presetClass="entr" presetSubtype="4" fill="hold" nodeType="withEffect">
                                  <p:stCondLst>
                                    <p:cond delay="400"/>
                                  </p:stCondLst>
                                  <p:childTnLst>
                                    <p:set>
                                      <p:cBhvr>
                                        <p:cTn id="134" dur="1" fill="hold">
                                          <p:stCondLst>
                                            <p:cond delay="0"/>
                                          </p:stCondLst>
                                        </p:cTn>
                                        <p:tgtEl>
                                          <p:spTgt spid="36"/>
                                        </p:tgtEl>
                                        <p:attrNameLst>
                                          <p:attrName>style.visibility</p:attrName>
                                        </p:attrNameLst>
                                      </p:cBhvr>
                                      <p:to>
                                        <p:strVal val="visible"/>
                                      </p:to>
                                    </p:set>
                                    <p:animEffect filter="wipe(down)">
                                      <p:cBhvr>
                                        <p:cTn id="135" dur="500"/>
                                        <p:tgtEl>
                                          <p:spTgt spid="36"/>
                                        </p:tgtEl>
                                      </p:cBhvr>
                                    </p:animEffect>
                                  </p:childTnLst>
                                </p:cTn>
                              </p:par>
                              <p:par>
                                <p:cTn id="136" presetID="22" presetClass="entr" presetSubtype="4" fill="hold" nodeType="withEffect">
                                  <p:stCondLst>
                                    <p:cond delay="600"/>
                                  </p:stCondLst>
                                  <p:childTnLst>
                                    <p:set>
                                      <p:cBhvr>
                                        <p:cTn id="137" dur="1" fill="hold">
                                          <p:stCondLst>
                                            <p:cond delay="0"/>
                                          </p:stCondLst>
                                        </p:cTn>
                                        <p:tgtEl>
                                          <p:spTgt spid="37"/>
                                        </p:tgtEl>
                                        <p:attrNameLst>
                                          <p:attrName>style.visibility</p:attrName>
                                        </p:attrNameLst>
                                      </p:cBhvr>
                                      <p:to>
                                        <p:strVal val="visible"/>
                                      </p:to>
                                    </p:set>
                                    <p:animEffect filter="wipe(down)">
                                      <p:cBhvr>
                                        <p:cTn id="138" dur="500"/>
                                        <p:tgtEl>
                                          <p:spTgt spid="37"/>
                                        </p:tgtEl>
                                      </p:cBhvr>
                                    </p:animEffect>
                                  </p:childTnLst>
                                </p:cTn>
                              </p:par>
                            </p:childTnLst>
                          </p:cTn>
                        </p:par>
                        <p:par>
                          <p:cTn id="139" fill="hold">
                            <p:stCondLst>
                              <p:cond delay="6400"/>
                            </p:stCondLst>
                            <p:childTnLst>
                              <p:par>
                                <p:cTn id="140" presetID="22" presetClass="entr" presetSubtype="4" fill="hold" nodeType="afterEffect">
                                  <p:stCondLst>
                                    <p:cond delay="0"/>
                                  </p:stCondLst>
                                  <p:childTnLst>
                                    <p:set>
                                      <p:cBhvr>
                                        <p:cTn id="141" dur="1" fill="hold">
                                          <p:stCondLst>
                                            <p:cond delay="0"/>
                                          </p:stCondLst>
                                        </p:cTn>
                                        <p:tgtEl>
                                          <p:spTgt spid="41"/>
                                        </p:tgtEl>
                                        <p:attrNameLst>
                                          <p:attrName>style.visibility</p:attrName>
                                        </p:attrNameLst>
                                      </p:cBhvr>
                                      <p:to>
                                        <p:strVal val="visible"/>
                                      </p:to>
                                    </p:set>
                                    <p:animEffect filter="wipe(down)">
                                      <p:cBhvr>
                                        <p:cTn id="142" dur="500"/>
                                        <p:tgtEl>
                                          <p:spTgt spid="41"/>
                                        </p:tgtEl>
                                      </p:cBhvr>
                                    </p:animEffect>
                                  </p:childTnLst>
                                </p:cTn>
                              </p:par>
                              <p:par>
                                <p:cTn id="143" presetID="22" presetClass="entr" presetSubtype="4" fill="hold" nodeType="withEffect">
                                  <p:stCondLst>
                                    <p:cond delay="0"/>
                                  </p:stCondLst>
                                  <p:childTnLst>
                                    <p:set>
                                      <p:cBhvr>
                                        <p:cTn id="144" dur="1" fill="hold">
                                          <p:stCondLst>
                                            <p:cond delay="0"/>
                                          </p:stCondLst>
                                        </p:cTn>
                                        <p:tgtEl>
                                          <p:spTgt spid="40"/>
                                        </p:tgtEl>
                                        <p:attrNameLst>
                                          <p:attrName>style.visibility</p:attrName>
                                        </p:attrNameLst>
                                      </p:cBhvr>
                                      <p:to>
                                        <p:strVal val="visible"/>
                                      </p:to>
                                    </p:set>
                                    <p:animEffect filter="wipe(down)">
                                      <p:cBhvr>
                                        <p:cTn id="145" dur="500"/>
                                        <p:tgtEl>
                                          <p:spTgt spid="40"/>
                                        </p:tgtEl>
                                      </p:cBhvr>
                                    </p:animEffect>
                                  </p:childTnLst>
                                </p:cTn>
                              </p:par>
                              <p:par>
                                <p:cTn id="146" presetID="22" presetClass="entr" presetSubtype="4" fill="hold" nodeType="withEffect">
                                  <p:stCondLst>
                                    <p:cond delay="0"/>
                                  </p:stCondLst>
                                  <p:childTnLst>
                                    <p:set>
                                      <p:cBhvr>
                                        <p:cTn id="147" dur="1" fill="hold">
                                          <p:stCondLst>
                                            <p:cond delay="0"/>
                                          </p:stCondLst>
                                        </p:cTn>
                                        <p:tgtEl>
                                          <p:spTgt spid="39"/>
                                        </p:tgtEl>
                                        <p:attrNameLst>
                                          <p:attrName>style.visibility</p:attrName>
                                        </p:attrNameLst>
                                      </p:cBhvr>
                                      <p:to>
                                        <p:strVal val="visible"/>
                                      </p:to>
                                    </p:set>
                                    <p:animEffect filter="wipe(down)">
                                      <p:cBhvr>
                                        <p:cTn id="148" dur="500"/>
                                        <p:tgtEl>
                                          <p:spTgt spid="39"/>
                                        </p:tgtEl>
                                      </p:cBhvr>
                                    </p:animEffect>
                                  </p:childTnLst>
                                </p:cTn>
                              </p:par>
                              <p:par>
                                <p:cTn id="149" presetID="22" presetClass="entr" presetSubtype="4" fill="hold" nodeType="withEffect">
                                  <p:stCondLst>
                                    <p:cond delay="0"/>
                                  </p:stCondLst>
                                  <p:childTnLst>
                                    <p:set>
                                      <p:cBhvr>
                                        <p:cTn id="150" dur="1" fill="hold">
                                          <p:stCondLst>
                                            <p:cond delay="0"/>
                                          </p:stCondLst>
                                        </p:cTn>
                                        <p:tgtEl>
                                          <p:spTgt spid="38"/>
                                        </p:tgtEl>
                                        <p:attrNameLst>
                                          <p:attrName>style.visibility</p:attrName>
                                        </p:attrNameLst>
                                      </p:cBhvr>
                                      <p:to>
                                        <p:strVal val="visible"/>
                                      </p:to>
                                    </p:set>
                                    <p:animEffect filter="wipe(down)">
                                      <p:cBhvr>
                                        <p:cTn id="1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p:bldP spid="43" grpId="0" bldLvl="0"/>
      <p:bldP spid="44" grpId="0" bldLvl="0"/>
      <p:bldP spid="45" grpId="0" bldLvl="0"/>
      <p:bldP spid="46" grpId="0" bldLvl="0"/>
      <p:bldP spid="47" grpId="0" bldLvl="0"/>
      <p:bldP spid="48" grpId="0" bldLvl="0"/>
      <p:bldP spid="49" grpId="0" bldLvl="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7885A32F-79DC-4EBE-A18D-110532EFED85}"/>
              </a:ext>
            </a:extLst>
          </p:cNvPr>
          <p:cNvGrpSpPr/>
          <p:nvPr/>
        </p:nvGrpSpPr>
        <p:grpSpPr>
          <a:xfrm>
            <a:off x="-9062" y="1825837"/>
            <a:ext cx="11535337" cy="4519401"/>
            <a:chOff x="-9061" y="2340187"/>
            <a:chExt cx="7661564" cy="3001705"/>
          </a:xfrm>
        </p:grpSpPr>
        <p:sp>
          <p:nvSpPr>
            <p:cNvPr id="8" name="Freeform 9">
              <a:extLst>
                <a:ext uri="{FF2B5EF4-FFF2-40B4-BE49-F238E27FC236}">
                  <a16:creationId xmlns:a16="http://schemas.microsoft.com/office/drawing/2014/main" id="{76FAF2D4-5147-4B1E-A5C9-EFF0C3D87ACC}"/>
                </a:ext>
              </a:extLst>
            </p:cNvPr>
            <p:cNvSpPr>
              <a:spLocks/>
            </p:cNvSpPr>
            <p:nvPr/>
          </p:nvSpPr>
          <p:spPr bwMode="auto">
            <a:xfrm rot="2700000">
              <a:off x="1998247" y="2490828"/>
              <a:ext cx="1762328" cy="1762327"/>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009DE7"/>
            </a:solidFill>
            <a:ln>
              <a:noFill/>
            </a:ln>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9" name="Oval 79">
              <a:extLst>
                <a:ext uri="{FF2B5EF4-FFF2-40B4-BE49-F238E27FC236}">
                  <a16:creationId xmlns:a16="http://schemas.microsoft.com/office/drawing/2014/main" id="{FC816D65-9E3D-4A29-BA89-5EC6A6BEB2B9}"/>
                </a:ext>
              </a:extLst>
            </p:cNvPr>
            <p:cNvSpPr/>
            <p:nvPr/>
          </p:nvSpPr>
          <p:spPr>
            <a:xfrm rot="13500000">
              <a:off x="3134702" y="3693579"/>
              <a:ext cx="405501" cy="405501"/>
            </a:xfrm>
            <a:prstGeom prst="ellipse">
              <a:avLst/>
            </a:prstGeom>
            <a:solidFill>
              <a:srgbClr val="F9F9F9"/>
            </a:solidFill>
            <a:ln w="133350">
              <a:solidFill>
                <a:srgbClr val="009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
          <p:nvSpPr>
            <p:cNvPr id="10" name="Freeform 9">
              <a:extLst>
                <a:ext uri="{FF2B5EF4-FFF2-40B4-BE49-F238E27FC236}">
                  <a16:creationId xmlns:a16="http://schemas.microsoft.com/office/drawing/2014/main" id="{7AE02412-F9C1-4E74-BB07-08827A832708}"/>
                </a:ext>
              </a:extLst>
            </p:cNvPr>
            <p:cNvSpPr>
              <a:spLocks/>
            </p:cNvSpPr>
            <p:nvPr/>
          </p:nvSpPr>
          <p:spPr bwMode="auto">
            <a:xfrm rot="2700000">
              <a:off x="74017" y="2490828"/>
              <a:ext cx="1762328" cy="1762327"/>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009DE7"/>
            </a:solidFill>
            <a:ln>
              <a:noFill/>
            </a:ln>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11" name="Freeform 9">
              <a:extLst>
                <a:ext uri="{FF2B5EF4-FFF2-40B4-BE49-F238E27FC236}">
                  <a16:creationId xmlns:a16="http://schemas.microsoft.com/office/drawing/2014/main" id="{668B0E1D-30EC-4C08-819B-E91C4632849C}"/>
                </a:ext>
              </a:extLst>
            </p:cNvPr>
            <p:cNvSpPr>
              <a:spLocks/>
            </p:cNvSpPr>
            <p:nvPr/>
          </p:nvSpPr>
          <p:spPr bwMode="auto">
            <a:xfrm rot="13500000">
              <a:off x="1038826" y="3428925"/>
              <a:ext cx="1762328" cy="1762328"/>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009DE7"/>
            </a:solidFill>
            <a:ln>
              <a:noFill/>
            </a:ln>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12" name="Oval 84">
              <a:extLst>
                <a:ext uri="{FF2B5EF4-FFF2-40B4-BE49-F238E27FC236}">
                  <a16:creationId xmlns:a16="http://schemas.microsoft.com/office/drawing/2014/main" id="{3FE3E78B-623A-49DA-9A4E-264986C5A44E}"/>
                </a:ext>
              </a:extLst>
            </p:cNvPr>
            <p:cNvSpPr/>
            <p:nvPr/>
          </p:nvSpPr>
          <p:spPr>
            <a:xfrm rot="13500000">
              <a:off x="1717241" y="4936391"/>
              <a:ext cx="405501" cy="405501"/>
            </a:xfrm>
            <a:prstGeom prst="ellipse">
              <a:avLst/>
            </a:prstGeom>
            <a:solidFill>
              <a:srgbClr val="F9F9F9"/>
            </a:solidFill>
            <a:ln w="133350">
              <a:solidFill>
                <a:srgbClr val="009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
          <p:nvSpPr>
            <p:cNvPr id="13" name="Oval 85">
              <a:extLst>
                <a:ext uri="{FF2B5EF4-FFF2-40B4-BE49-F238E27FC236}">
                  <a16:creationId xmlns:a16="http://schemas.microsoft.com/office/drawing/2014/main" id="{EE296174-2920-4212-BD5F-CD750B754034}"/>
                </a:ext>
              </a:extLst>
            </p:cNvPr>
            <p:cNvSpPr/>
            <p:nvPr/>
          </p:nvSpPr>
          <p:spPr>
            <a:xfrm rot="13500000">
              <a:off x="752431" y="2340187"/>
              <a:ext cx="405501" cy="405501"/>
            </a:xfrm>
            <a:prstGeom prst="ellipse">
              <a:avLst/>
            </a:prstGeom>
            <a:solidFill>
              <a:srgbClr val="F9F9F9"/>
            </a:solidFill>
            <a:ln w="133350">
              <a:solidFill>
                <a:srgbClr val="009D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
          <p:nvSpPr>
            <p:cNvPr id="15" name="Freeform 101">
              <a:extLst>
                <a:ext uri="{FF2B5EF4-FFF2-40B4-BE49-F238E27FC236}">
                  <a16:creationId xmlns:a16="http://schemas.microsoft.com/office/drawing/2014/main" id="{6A071CD0-F65A-4628-A8E4-7098A184C485}"/>
                </a:ext>
              </a:extLst>
            </p:cNvPr>
            <p:cNvSpPr/>
            <p:nvPr/>
          </p:nvSpPr>
          <p:spPr>
            <a:xfrm>
              <a:off x="-9061" y="3687013"/>
              <a:ext cx="877061" cy="1504100"/>
            </a:xfrm>
            <a:custGeom>
              <a:avLst/>
              <a:gdLst>
                <a:gd name="connsiteX0" fmla="*/ 825115 w 1169415"/>
                <a:gd name="connsiteY0" fmla="*/ 0 h 2005467"/>
                <a:gd name="connsiteX1" fmla="*/ 1169415 w 1169415"/>
                <a:gd name="connsiteY1" fmla="*/ 828820 h 2005467"/>
                <a:gd name="connsiteX2" fmla="*/ 823972 w 1169415"/>
                <a:gd name="connsiteY2" fmla="*/ 1662681 h 2005467"/>
                <a:gd name="connsiteX3" fmla="*/ 109526 w 1169415"/>
                <a:gd name="connsiteY3" fmla="*/ 2000123 h 2005467"/>
                <a:gd name="connsiteX4" fmla="*/ 0 w 1169415"/>
                <a:gd name="connsiteY4" fmla="*/ 2005467 h 2005467"/>
                <a:gd name="connsiteX5" fmla="*/ 0 w 1169415"/>
                <a:gd name="connsiteY5" fmla="*/ 1452354 h 2005467"/>
                <a:gd name="connsiteX6" fmla="*/ 115260 w 1169415"/>
                <a:gd name="connsiteY6" fmla="*/ 1439917 h 2005467"/>
                <a:gd name="connsiteX7" fmla="*/ 431411 w 1169415"/>
                <a:gd name="connsiteY7" fmla="*/ 1270120 h 2005467"/>
                <a:gd name="connsiteX8" fmla="*/ 614425 w 1169415"/>
                <a:gd name="connsiteY8" fmla="*/ 831485 h 2005467"/>
                <a:gd name="connsiteX9" fmla="*/ 434299 w 1169415"/>
                <a:gd name="connsiteY9" fmla="*/ 390816 h 2005467"/>
                <a:gd name="connsiteX10" fmla="*/ 825115 w 1169415"/>
                <a:gd name="connsiteY10" fmla="*/ 0 h 200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9415" h="2005467">
                  <a:moveTo>
                    <a:pt x="825115" y="0"/>
                  </a:moveTo>
                  <a:cubicBezTo>
                    <a:pt x="1046501" y="221386"/>
                    <a:pt x="1167346" y="515926"/>
                    <a:pt x="1169415" y="828820"/>
                  </a:cubicBezTo>
                  <a:cubicBezTo>
                    <a:pt x="1169198" y="1143998"/>
                    <a:pt x="1047949" y="1438705"/>
                    <a:pt x="823972" y="1662681"/>
                  </a:cubicBezTo>
                  <a:cubicBezTo>
                    <a:pt x="629993" y="1856661"/>
                    <a:pt x="380111" y="1973740"/>
                    <a:pt x="109526" y="2000123"/>
                  </a:cubicBezTo>
                  <a:lnTo>
                    <a:pt x="0" y="2005467"/>
                  </a:lnTo>
                  <a:lnTo>
                    <a:pt x="0" y="1452354"/>
                  </a:lnTo>
                  <a:lnTo>
                    <a:pt x="115260" y="1439917"/>
                  </a:lnTo>
                  <a:cubicBezTo>
                    <a:pt x="234753" y="1415426"/>
                    <a:pt x="343992" y="1357539"/>
                    <a:pt x="431411" y="1270120"/>
                  </a:cubicBezTo>
                  <a:cubicBezTo>
                    <a:pt x="550256" y="1151275"/>
                    <a:pt x="614312" y="995926"/>
                    <a:pt x="614425" y="831485"/>
                  </a:cubicBezTo>
                  <a:cubicBezTo>
                    <a:pt x="616823" y="664759"/>
                    <a:pt x="550698" y="507215"/>
                    <a:pt x="434299" y="390816"/>
                  </a:cubicBezTo>
                  <a:cubicBezTo>
                    <a:pt x="434299" y="390816"/>
                    <a:pt x="434299" y="390816"/>
                    <a:pt x="825115" y="0"/>
                  </a:cubicBezTo>
                  <a:close/>
                </a:path>
              </a:pathLst>
            </a:cu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grpSp>
          <p:nvGrpSpPr>
            <p:cNvPr id="18" name="Group 114">
              <a:extLst>
                <a:ext uri="{FF2B5EF4-FFF2-40B4-BE49-F238E27FC236}">
                  <a16:creationId xmlns:a16="http://schemas.microsoft.com/office/drawing/2014/main" id="{62FC9EE6-7701-4BA9-B712-CB8DD5639AF1}"/>
                </a:ext>
              </a:extLst>
            </p:cNvPr>
            <p:cNvGrpSpPr/>
            <p:nvPr/>
          </p:nvGrpSpPr>
          <p:grpSpPr>
            <a:xfrm>
              <a:off x="792438" y="3182843"/>
              <a:ext cx="325485" cy="325485"/>
              <a:chOff x="3263900" y="4037013"/>
              <a:chExt cx="879475" cy="879475"/>
            </a:xfrm>
          </p:grpSpPr>
          <p:sp>
            <p:nvSpPr>
              <p:cNvPr id="64" name="Rectangle 20">
                <a:extLst>
                  <a:ext uri="{FF2B5EF4-FFF2-40B4-BE49-F238E27FC236}">
                    <a16:creationId xmlns:a16="http://schemas.microsoft.com/office/drawing/2014/main" id="{6A8F4658-3C8E-4754-8DD2-C6963B81DD39}"/>
                  </a:ext>
                </a:extLst>
              </p:cNvPr>
              <p:cNvSpPr>
                <a:spLocks noChangeArrowheads="1"/>
              </p:cNvSpPr>
              <p:nvPr/>
            </p:nvSpPr>
            <p:spPr bwMode="auto">
              <a:xfrm>
                <a:off x="3263900" y="4037013"/>
                <a:ext cx="879475" cy="879475"/>
              </a:xfrm>
              <a:prstGeom prst="rect">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5" name="Line 21">
                <a:extLst>
                  <a:ext uri="{FF2B5EF4-FFF2-40B4-BE49-F238E27FC236}">
                    <a16:creationId xmlns:a16="http://schemas.microsoft.com/office/drawing/2014/main" id="{EF7EAD86-420E-41F1-921C-E768A880EBBC}"/>
                  </a:ext>
                </a:extLst>
              </p:cNvPr>
              <p:cNvSpPr>
                <a:spLocks noChangeShapeType="1"/>
              </p:cNvSpPr>
              <p:nvPr/>
            </p:nvSpPr>
            <p:spPr bwMode="auto">
              <a:xfrm flipV="1">
                <a:off x="3719513" y="4310063"/>
                <a:ext cx="0" cy="261938"/>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6" name="Line 22">
                <a:extLst>
                  <a:ext uri="{FF2B5EF4-FFF2-40B4-BE49-F238E27FC236}">
                    <a16:creationId xmlns:a16="http://schemas.microsoft.com/office/drawing/2014/main" id="{E3CC57B4-9EA2-4614-AD3E-A65779C60C4A}"/>
                  </a:ext>
                </a:extLst>
              </p:cNvPr>
              <p:cNvSpPr>
                <a:spLocks noChangeShapeType="1"/>
              </p:cNvSpPr>
              <p:nvPr/>
            </p:nvSpPr>
            <p:spPr bwMode="auto">
              <a:xfrm flipV="1">
                <a:off x="3900488" y="4492626"/>
                <a:ext cx="0" cy="79375"/>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7" name="Line 23">
                <a:extLst>
                  <a:ext uri="{FF2B5EF4-FFF2-40B4-BE49-F238E27FC236}">
                    <a16:creationId xmlns:a16="http://schemas.microsoft.com/office/drawing/2014/main" id="{FCF2C6D0-163C-4A3A-84E4-1DFA0F216D5E}"/>
                  </a:ext>
                </a:extLst>
              </p:cNvPr>
              <p:cNvSpPr>
                <a:spLocks noChangeShapeType="1"/>
              </p:cNvSpPr>
              <p:nvPr/>
            </p:nvSpPr>
            <p:spPr bwMode="auto">
              <a:xfrm flipV="1">
                <a:off x="3506788" y="4149726"/>
                <a:ext cx="0" cy="220663"/>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8" name="Line 24">
                <a:extLst>
                  <a:ext uri="{FF2B5EF4-FFF2-40B4-BE49-F238E27FC236}">
                    <a16:creationId xmlns:a16="http://schemas.microsoft.com/office/drawing/2014/main" id="{F90C7E31-85AB-4173-94AF-99B3ABD6EE5D}"/>
                  </a:ext>
                </a:extLst>
              </p:cNvPr>
              <p:cNvSpPr>
                <a:spLocks noChangeShapeType="1"/>
              </p:cNvSpPr>
              <p:nvPr/>
            </p:nvSpPr>
            <p:spPr bwMode="auto">
              <a:xfrm flipV="1">
                <a:off x="3506788" y="4430713"/>
                <a:ext cx="0" cy="141288"/>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9" name="Line 25">
                <a:extLst>
                  <a:ext uri="{FF2B5EF4-FFF2-40B4-BE49-F238E27FC236}">
                    <a16:creationId xmlns:a16="http://schemas.microsoft.com/office/drawing/2014/main" id="{B9204D00-D299-454A-A306-9664BFF88916}"/>
                  </a:ext>
                </a:extLst>
              </p:cNvPr>
              <p:cNvSpPr>
                <a:spLocks noChangeShapeType="1"/>
              </p:cNvSpPr>
              <p:nvPr/>
            </p:nvSpPr>
            <p:spPr bwMode="auto">
              <a:xfrm flipV="1">
                <a:off x="3900488" y="4149726"/>
                <a:ext cx="0" cy="280988"/>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0" name="Line 26">
                <a:extLst>
                  <a:ext uri="{FF2B5EF4-FFF2-40B4-BE49-F238E27FC236}">
                    <a16:creationId xmlns:a16="http://schemas.microsoft.com/office/drawing/2014/main" id="{E45BEE0F-1A74-4B8E-A0EE-E54D85856569}"/>
                  </a:ext>
                </a:extLst>
              </p:cNvPr>
              <p:cNvSpPr>
                <a:spLocks noChangeShapeType="1"/>
              </p:cNvSpPr>
              <p:nvPr/>
            </p:nvSpPr>
            <p:spPr bwMode="auto">
              <a:xfrm flipV="1">
                <a:off x="3719513" y="4149726"/>
                <a:ext cx="0" cy="98425"/>
              </a:xfrm>
              <a:prstGeom prst="line">
                <a:avLst/>
              </a:prstGeom>
              <a:noFill/>
              <a:ln w="15875" cap="rnd">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1" name="Rectangle 27">
                <a:extLst>
                  <a:ext uri="{FF2B5EF4-FFF2-40B4-BE49-F238E27FC236}">
                    <a16:creationId xmlns:a16="http://schemas.microsoft.com/office/drawing/2014/main" id="{06BA0D5C-3D58-47AA-8417-64EA86A0109C}"/>
                  </a:ext>
                </a:extLst>
              </p:cNvPr>
              <p:cNvSpPr>
                <a:spLocks noChangeArrowheads="1"/>
              </p:cNvSpPr>
              <p:nvPr/>
            </p:nvSpPr>
            <p:spPr bwMode="auto">
              <a:xfrm>
                <a:off x="3840163" y="4430713"/>
                <a:ext cx="122238" cy="61913"/>
              </a:xfrm>
              <a:prstGeom prst="rect">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2" name="Rectangle 28">
                <a:extLst>
                  <a:ext uri="{FF2B5EF4-FFF2-40B4-BE49-F238E27FC236}">
                    <a16:creationId xmlns:a16="http://schemas.microsoft.com/office/drawing/2014/main" id="{597ED3C5-8D62-412A-9D4C-9F354B624514}"/>
                  </a:ext>
                </a:extLst>
              </p:cNvPr>
              <p:cNvSpPr>
                <a:spLocks noChangeArrowheads="1"/>
              </p:cNvSpPr>
              <p:nvPr/>
            </p:nvSpPr>
            <p:spPr bwMode="auto">
              <a:xfrm>
                <a:off x="3657600" y="4248151"/>
                <a:ext cx="122238" cy="61913"/>
              </a:xfrm>
              <a:prstGeom prst="rect">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3" name="Rectangle 29">
                <a:extLst>
                  <a:ext uri="{FF2B5EF4-FFF2-40B4-BE49-F238E27FC236}">
                    <a16:creationId xmlns:a16="http://schemas.microsoft.com/office/drawing/2014/main" id="{9011C950-443A-43DB-AAA5-500A301BFC8E}"/>
                  </a:ext>
                </a:extLst>
              </p:cNvPr>
              <p:cNvSpPr>
                <a:spLocks noChangeArrowheads="1"/>
              </p:cNvSpPr>
              <p:nvPr/>
            </p:nvSpPr>
            <p:spPr bwMode="auto">
              <a:xfrm>
                <a:off x="3444875" y="4370388"/>
                <a:ext cx="122238" cy="60325"/>
              </a:xfrm>
              <a:prstGeom prst="rect">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4" name="Oval 30">
                <a:extLst>
                  <a:ext uri="{FF2B5EF4-FFF2-40B4-BE49-F238E27FC236}">
                    <a16:creationId xmlns:a16="http://schemas.microsoft.com/office/drawing/2014/main" id="{02A3B7ED-5246-42EE-BFD8-76BF56CC5B1C}"/>
                  </a:ext>
                </a:extLst>
              </p:cNvPr>
              <p:cNvSpPr>
                <a:spLocks noChangeArrowheads="1"/>
              </p:cNvSpPr>
              <p:nvPr/>
            </p:nvSpPr>
            <p:spPr bwMode="auto">
              <a:xfrm>
                <a:off x="3840163" y="4673601"/>
                <a:ext cx="122238" cy="122238"/>
              </a:xfrm>
              <a:prstGeom prst="ellipse">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5" name="Oval 31">
                <a:extLst>
                  <a:ext uri="{FF2B5EF4-FFF2-40B4-BE49-F238E27FC236}">
                    <a16:creationId xmlns:a16="http://schemas.microsoft.com/office/drawing/2014/main" id="{6C5B6A39-1949-4D99-8910-A7B71E50F936}"/>
                  </a:ext>
                </a:extLst>
              </p:cNvPr>
              <p:cNvSpPr>
                <a:spLocks noChangeArrowheads="1"/>
              </p:cNvSpPr>
              <p:nvPr/>
            </p:nvSpPr>
            <p:spPr bwMode="auto">
              <a:xfrm>
                <a:off x="3657600" y="4673601"/>
                <a:ext cx="122238" cy="122238"/>
              </a:xfrm>
              <a:prstGeom prst="ellipse">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76" name="Oval 32">
                <a:extLst>
                  <a:ext uri="{FF2B5EF4-FFF2-40B4-BE49-F238E27FC236}">
                    <a16:creationId xmlns:a16="http://schemas.microsoft.com/office/drawing/2014/main" id="{0E097813-9C44-4B2C-9685-A87D85A9F9F2}"/>
                  </a:ext>
                </a:extLst>
              </p:cNvPr>
              <p:cNvSpPr>
                <a:spLocks noChangeArrowheads="1"/>
              </p:cNvSpPr>
              <p:nvPr/>
            </p:nvSpPr>
            <p:spPr bwMode="auto">
              <a:xfrm>
                <a:off x="3444875" y="4673601"/>
                <a:ext cx="122238" cy="122238"/>
              </a:xfrm>
              <a:prstGeom prst="ellipse">
                <a:avLst/>
              </a:prstGeom>
              <a:noFill/>
              <a:ln w="15875" cap="rnd">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grpSp>
        <p:grpSp>
          <p:nvGrpSpPr>
            <p:cNvPr id="19" name="Group 150">
              <a:extLst>
                <a:ext uri="{FF2B5EF4-FFF2-40B4-BE49-F238E27FC236}">
                  <a16:creationId xmlns:a16="http://schemas.microsoft.com/office/drawing/2014/main" id="{9D45691F-27AD-41D4-9CDF-8EE74E29BE8F}"/>
                </a:ext>
              </a:extLst>
            </p:cNvPr>
            <p:cNvGrpSpPr/>
            <p:nvPr/>
          </p:nvGrpSpPr>
          <p:grpSpPr>
            <a:xfrm>
              <a:off x="1755145" y="4203842"/>
              <a:ext cx="329691" cy="323740"/>
              <a:chOff x="1614488" y="3721100"/>
              <a:chExt cx="879475" cy="863601"/>
            </a:xfrm>
          </p:grpSpPr>
          <p:sp>
            <p:nvSpPr>
              <p:cNvPr id="57" name="Freeform 10">
                <a:extLst>
                  <a:ext uri="{FF2B5EF4-FFF2-40B4-BE49-F238E27FC236}">
                    <a16:creationId xmlns:a16="http://schemas.microsoft.com/office/drawing/2014/main" id="{CDBF8333-EF7C-48F7-8314-B1346040B684}"/>
                  </a:ext>
                </a:extLst>
              </p:cNvPr>
              <p:cNvSpPr>
                <a:spLocks/>
              </p:cNvSpPr>
              <p:nvPr/>
            </p:nvSpPr>
            <p:spPr bwMode="auto">
              <a:xfrm>
                <a:off x="1887538" y="3721100"/>
                <a:ext cx="393700" cy="166688"/>
              </a:xfrm>
              <a:custGeom>
                <a:avLst/>
                <a:gdLst>
                  <a:gd name="T0" fmla="*/ 0 w 248"/>
                  <a:gd name="T1" fmla="*/ 105 h 105"/>
                  <a:gd name="T2" fmla="*/ 124 w 248"/>
                  <a:gd name="T3" fmla="*/ 0 h 105"/>
                  <a:gd name="T4" fmla="*/ 248 w 248"/>
                  <a:gd name="T5" fmla="*/ 105 h 105"/>
                </a:gdLst>
                <a:ahLst/>
                <a:cxnLst>
                  <a:cxn ang="0">
                    <a:pos x="T0" y="T1"/>
                  </a:cxn>
                  <a:cxn ang="0">
                    <a:pos x="T2" y="T3"/>
                  </a:cxn>
                  <a:cxn ang="0">
                    <a:pos x="T4" y="T5"/>
                  </a:cxn>
                </a:cxnLst>
                <a:rect l="0" t="0" r="r" b="b"/>
                <a:pathLst>
                  <a:path w="248" h="105">
                    <a:moveTo>
                      <a:pt x="0" y="105"/>
                    </a:moveTo>
                    <a:lnTo>
                      <a:pt x="124" y="0"/>
                    </a:lnTo>
                    <a:lnTo>
                      <a:pt x="248" y="105"/>
                    </a:lnTo>
                  </a:path>
                </a:pathLst>
              </a:custGeom>
              <a:noFill/>
              <a:ln w="15875" cap="flat">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8" name="Rectangle 11">
                <a:extLst>
                  <a:ext uri="{FF2B5EF4-FFF2-40B4-BE49-F238E27FC236}">
                    <a16:creationId xmlns:a16="http://schemas.microsoft.com/office/drawing/2014/main" id="{337AFC5A-FBAB-4F10-A705-3205015D39BF}"/>
                  </a:ext>
                </a:extLst>
              </p:cNvPr>
              <p:cNvSpPr>
                <a:spLocks noChangeArrowheads="1"/>
              </p:cNvSpPr>
              <p:nvPr/>
            </p:nvSpPr>
            <p:spPr bwMode="auto">
              <a:xfrm>
                <a:off x="1614488" y="3887788"/>
                <a:ext cx="879475" cy="696913"/>
              </a:xfrm>
              <a:prstGeom prst="rect">
                <a:avLst/>
              </a:pr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9" name="Rectangle 12">
                <a:extLst>
                  <a:ext uri="{FF2B5EF4-FFF2-40B4-BE49-F238E27FC236}">
                    <a16:creationId xmlns:a16="http://schemas.microsoft.com/office/drawing/2014/main" id="{6E4CB1C5-8076-4DA6-BB85-B002A0674CCC}"/>
                  </a:ext>
                </a:extLst>
              </p:cNvPr>
              <p:cNvSpPr>
                <a:spLocks noChangeArrowheads="1"/>
              </p:cNvSpPr>
              <p:nvPr/>
            </p:nvSpPr>
            <p:spPr bwMode="auto">
              <a:xfrm>
                <a:off x="1704976" y="3978275"/>
                <a:ext cx="698500" cy="515938"/>
              </a:xfrm>
              <a:prstGeom prst="rect">
                <a:avLst/>
              </a:pr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0" name="Freeform 13">
                <a:extLst>
                  <a:ext uri="{FF2B5EF4-FFF2-40B4-BE49-F238E27FC236}">
                    <a16:creationId xmlns:a16="http://schemas.microsoft.com/office/drawing/2014/main" id="{9CD2655A-1CE7-4D6B-8433-6FFE1A2B5DF3}"/>
                  </a:ext>
                </a:extLst>
              </p:cNvPr>
              <p:cNvSpPr>
                <a:spLocks/>
              </p:cNvSpPr>
              <p:nvPr/>
            </p:nvSpPr>
            <p:spPr bwMode="auto">
              <a:xfrm>
                <a:off x="1765301" y="4076700"/>
                <a:ext cx="349250" cy="417513"/>
              </a:xfrm>
              <a:custGeom>
                <a:avLst/>
                <a:gdLst>
                  <a:gd name="T0" fmla="*/ 92 w 92"/>
                  <a:gd name="T1" fmla="*/ 110 h 110"/>
                  <a:gd name="T2" fmla="*/ 46 w 92"/>
                  <a:gd name="T3" fmla="*/ 0 h 110"/>
                  <a:gd name="T4" fmla="*/ 0 w 92"/>
                  <a:gd name="T5" fmla="*/ 110 h 110"/>
                </a:gdLst>
                <a:ahLst/>
                <a:cxnLst>
                  <a:cxn ang="0">
                    <a:pos x="T0" y="T1"/>
                  </a:cxn>
                  <a:cxn ang="0">
                    <a:pos x="T2" y="T3"/>
                  </a:cxn>
                  <a:cxn ang="0">
                    <a:pos x="T4" y="T5"/>
                  </a:cxn>
                </a:cxnLst>
                <a:rect l="0" t="0" r="r" b="b"/>
                <a:pathLst>
                  <a:path w="92" h="110">
                    <a:moveTo>
                      <a:pt x="92" y="110"/>
                    </a:moveTo>
                    <a:cubicBezTo>
                      <a:pt x="92" y="110"/>
                      <a:pt x="46" y="56"/>
                      <a:pt x="46" y="0"/>
                    </a:cubicBezTo>
                    <a:cubicBezTo>
                      <a:pt x="46" y="56"/>
                      <a:pt x="0" y="110"/>
                      <a:pt x="0" y="110"/>
                    </a:cubicBezTo>
                  </a:path>
                </a:pathLst>
              </a:custGeom>
              <a:noFill/>
              <a:ln w="15875" cap="flat">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1" name="Line 14">
                <a:extLst>
                  <a:ext uri="{FF2B5EF4-FFF2-40B4-BE49-F238E27FC236}">
                    <a16:creationId xmlns:a16="http://schemas.microsoft.com/office/drawing/2014/main" id="{28B2CD9C-438E-4FCE-9E26-8263A122F9EC}"/>
                  </a:ext>
                </a:extLst>
              </p:cNvPr>
              <p:cNvSpPr>
                <a:spLocks noChangeShapeType="1"/>
              </p:cNvSpPr>
              <p:nvPr/>
            </p:nvSpPr>
            <p:spPr bwMode="auto">
              <a:xfrm>
                <a:off x="1849438" y="4373563"/>
                <a:ext cx="182563" cy="0"/>
              </a:xfrm>
              <a:prstGeom prst="line">
                <a:avLst/>
              </a:prstGeom>
              <a:noFill/>
              <a:ln w="15875" cap="flat">
                <a:solidFill>
                  <a:srgbClr val="009DE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2" name="Freeform 15">
                <a:extLst>
                  <a:ext uri="{FF2B5EF4-FFF2-40B4-BE49-F238E27FC236}">
                    <a16:creationId xmlns:a16="http://schemas.microsoft.com/office/drawing/2014/main" id="{3079EA24-EA62-419C-846A-00436284C760}"/>
                  </a:ext>
                </a:extLst>
              </p:cNvPr>
              <p:cNvSpPr>
                <a:spLocks/>
              </p:cNvSpPr>
              <p:nvPr/>
            </p:nvSpPr>
            <p:spPr bwMode="auto">
              <a:xfrm>
                <a:off x="2220913" y="4376738"/>
                <a:ext cx="92075" cy="117475"/>
              </a:xfrm>
              <a:custGeom>
                <a:avLst/>
                <a:gdLst>
                  <a:gd name="T0" fmla="*/ 0 w 58"/>
                  <a:gd name="T1" fmla="*/ 74 h 74"/>
                  <a:gd name="T2" fmla="*/ 0 w 58"/>
                  <a:gd name="T3" fmla="*/ 0 h 74"/>
                  <a:gd name="T4" fmla="*/ 58 w 58"/>
                  <a:gd name="T5" fmla="*/ 0 h 74"/>
                  <a:gd name="T6" fmla="*/ 58 w 58"/>
                  <a:gd name="T7" fmla="*/ 74 h 74"/>
                </a:gdLst>
                <a:ahLst/>
                <a:cxnLst>
                  <a:cxn ang="0">
                    <a:pos x="T0" y="T1"/>
                  </a:cxn>
                  <a:cxn ang="0">
                    <a:pos x="T2" y="T3"/>
                  </a:cxn>
                  <a:cxn ang="0">
                    <a:pos x="T4" y="T5"/>
                  </a:cxn>
                  <a:cxn ang="0">
                    <a:pos x="T6" y="T7"/>
                  </a:cxn>
                </a:cxnLst>
                <a:rect l="0" t="0" r="r" b="b"/>
                <a:pathLst>
                  <a:path w="58" h="74">
                    <a:moveTo>
                      <a:pt x="0" y="74"/>
                    </a:moveTo>
                    <a:lnTo>
                      <a:pt x="0" y="0"/>
                    </a:lnTo>
                    <a:lnTo>
                      <a:pt x="58" y="0"/>
                    </a:lnTo>
                    <a:lnTo>
                      <a:pt x="58" y="74"/>
                    </a:lnTo>
                  </a:path>
                </a:pathLst>
              </a:custGeom>
              <a:noFill/>
              <a:ln w="15875" cap="flat">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63" name="Freeform 16">
                <a:extLst>
                  <a:ext uri="{FF2B5EF4-FFF2-40B4-BE49-F238E27FC236}">
                    <a16:creationId xmlns:a16="http://schemas.microsoft.com/office/drawing/2014/main" id="{2D24D8E6-D7FF-438F-A54B-21E8616919F1}"/>
                  </a:ext>
                </a:extLst>
              </p:cNvPr>
              <p:cNvSpPr>
                <a:spLocks/>
              </p:cNvSpPr>
              <p:nvPr/>
            </p:nvSpPr>
            <p:spPr bwMode="auto">
              <a:xfrm>
                <a:off x="2312988" y="4251325"/>
                <a:ext cx="90488" cy="125413"/>
              </a:xfrm>
              <a:custGeom>
                <a:avLst/>
                <a:gdLst>
                  <a:gd name="T0" fmla="*/ 0 w 57"/>
                  <a:gd name="T1" fmla="*/ 79 h 79"/>
                  <a:gd name="T2" fmla="*/ 0 w 57"/>
                  <a:gd name="T3" fmla="*/ 0 h 79"/>
                  <a:gd name="T4" fmla="*/ 57 w 57"/>
                  <a:gd name="T5" fmla="*/ 0 h 79"/>
                </a:gdLst>
                <a:ahLst/>
                <a:cxnLst>
                  <a:cxn ang="0">
                    <a:pos x="T0" y="T1"/>
                  </a:cxn>
                  <a:cxn ang="0">
                    <a:pos x="T2" y="T3"/>
                  </a:cxn>
                  <a:cxn ang="0">
                    <a:pos x="T4" y="T5"/>
                  </a:cxn>
                </a:cxnLst>
                <a:rect l="0" t="0" r="r" b="b"/>
                <a:pathLst>
                  <a:path w="57" h="79">
                    <a:moveTo>
                      <a:pt x="0" y="79"/>
                    </a:moveTo>
                    <a:lnTo>
                      <a:pt x="0" y="0"/>
                    </a:lnTo>
                    <a:lnTo>
                      <a:pt x="57" y="0"/>
                    </a:lnTo>
                  </a:path>
                </a:pathLst>
              </a:custGeom>
              <a:noFill/>
              <a:ln w="15875" cap="flat">
                <a:solidFill>
                  <a:srgbClr val="009DE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grpSp>
        <p:grpSp>
          <p:nvGrpSpPr>
            <p:cNvPr id="20" name="Group 158">
              <a:extLst>
                <a:ext uri="{FF2B5EF4-FFF2-40B4-BE49-F238E27FC236}">
                  <a16:creationId xmlns:a16="http://schemas.microsoft.com/office/drawing/2014/main" id="{DF39316A-7D5D-4E10-8F17-CB8BBD6F00FF}"/>
                </a:ext>
              </a:extLst>
            </p:cNvPr>
            <p:cNvGrpSpPr/>
            <p:nvPr/>
          </p:nvGrpSpPr>
          <p:grpSpPr>
            <a:xfrm>
              <a:off x="2726978" y="3183716"/>
              <a:ext cx="323741" cy="323740"/>
              <a:chOff x="4033838" y="4086226"/>
              <a:chExt cx="881063" cy="881062"/>
            </a:xfrm>
          </p:grpSpPr>
          <p:sp>
            <p:nvSpPr>
              <p:cNvPr id="44" name="Freeform 36">
                <a:extLst>
                  <a:ext uri="{FF2B5EF4-FFF2-40B4-BE49-F238E27FC236}">
                    <a16:creationId xmlns:a16="http://schemas.microsoft.com/office/drawing/2014/main" id="{EDDBE8E6-954D-4BFE-8F90-DA697511FC2D}"/>
                  </a:ext>
                </a:extLst>
              </p:cNvPr>
              <p:cNvSpPr>
                <a:spLocks/>
              </p:cNvSpPr>
              <p:nvPr/>
            </p:nvSpPr>
            <p:spPr bwMode="auto">
              <a:xfrm>
                <a:off x="4033838" y="4086226"/>
                <a:ext cx="881063" cy="728663"/>
              </a:xfrm>
              <a:custGeom>
                <a:avLst/>
                <a:gdLst>
                  <a:gd name="T0" fmla="*/ 186 w 232"/>
                  <a:gd name="T1" fmla="*/ 192 h 192"/>
                  <a:gd name="T2" fmla="*/ 216 w 232"/>
                  <a:gd name="T3" fmla="*/ 192 h 192"/>
                  <a:gd name="T4" fmla="*/ 232 w 232"/>
                  <a:gd name="T5" fmla="*/ 176 h 192"/>
                  <a:gd name="T6" fmla="*/ 232 w 232"/>
                  <a:gd name="T7" fmla="*/ 141 h 192"/>
                  <a:gd name="T8" fmla="*/ 216 w 232"/>
                  <a:gd name="T9" fmla="*/ 120 h 192"/>
                  <a:gd name="T10" fmla="*/ 216 w 232"/>
                  <a:gd name="T11" fmla="*/ 32 h 192"/>
                  <a:gd name="T12" fmla="*/ 188 w 232"/>
                  <a:gd name="T13" fmla="*/ 0 h 192"/>
                  <a:gd name="T14" fmla="*/ 48 w 232"/>
                  <a:gd name="T15" fmla="*/ 0 h 192"/>
                  <a:gd name="T16" fmla="*/ 16 w 232"/>
                  <a:gd name="T17" fmla="*/ 32 h 192"/>
                  <a:gd name="T18" fmla="*/ 16 w 232"/>
                  <a:gd name="T19" fmla="*/ 120 h 192"/>
                  <a:gd name="T20" fmla="*/ 0 w 232"/>
                  <a:gd name="T21" fmla="*/ 141 h 192"/>
                  <a:gd name="T22" fmla="*/ 0 w 232"/>
                  <a:gd name="T23" fmla="*/ 176 h 192"/>
                  <a:gd name="T24" fmla="*/ 16 w 232"/>
                  <a:gd name="T25" fmla="*/ 192 h 192"/>
                  <a:gd name="T26" fmla="*/ 45 w 232"/>
                  <a:gd name="T2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92">
                    <a:moveTo>
                      <a:pt x="186" y="192"/>
                    </a:moveTo>
                    <a:cubicBezTo>
                      <a:pt x="216" y="192"/>
                      <a:pt x="216" y="192"/>
                      <a:pt x="216" y="192"/>
                    </a:cubicBezTo>
                    <a:cubicBezTo>
                      <a:pt x="224" y="192"/>
                      <a:pt x="232" y="184"/>
                      <a:pt x="232" y="176"/>
                    </a:cubicBezTo>
                    <a:cubicBezTo>
                      <a:pt x="232" y="141"/>
                      <a:pt x="232" y="141"/>
                      <a:pt x="232" y="141"/>
                    </a:cubicBezTo>
                    <a:cubicBezTo>
                      <a:pt x="216" y="120"/>
                      <a:pt x="216" y="120"/>
                      <a:pt x="216" y="120"/>
                    </a:cubicBezTo>
                    <a:cubicBezTo>
                      <a:pt x="216" y="32"/>
                      <a:pt x="216" y="32"/>
                      <a:pt x="216" y="32"/>
                    </a:cubicBezTo>
                    <a:cubicBezTo>
                      <a:pt x="216" y="14"/>
                      <a:pt x="205" y="0"/>
                      <a:pt x="188" y="0"/>
                    </a:cubicBezTo>
                    <a:cubicBezTo>
                      <a:pt x="48" y="0"/>
                      <a:pt x="48" y="0"/>
                      <a:pt x="48" y="0"/>
                    </a:cubicBezTo>
                    <a:cubicBezTo>
                      <a:pt x="31" y="0"/>
                      <a:pt x="16" y="14"/>
                      <a:pt x="16" y="32"/>
                    </a:cubicBezTo>
                    <a:cubicBezTo>
                      <a:pt x="16" y="120"/>
                      <a:pt x="16" y="120"/>
                      <a:pt x="16" y="120"/>
                    </a:cubicBezTo>
                    <a:cubicBezTo>
                      <a:pt x="0" y="141"/>
                      <a:pt x="0" y="141"/>
                      <a:pt x="0" y="141"/>
                    </a:cubicBezTo>
                    <a:cubicBezTo>
                      <a:pt x="0" y="176"/>
                      <a:pt x="0" y="176"/>
                      <a:pt x="0" y="176"/>
                    </a:cubicBezTo>
                    <a:cubicBezTo>
                      <a:pt x="0" y="184"/>
                      <a:pt x="8" y="192"/>
                      <a:pt x="16" y="192"/>
                    </a:cubicBezTo>
                    <a:cubicBezTo>
                      <a:pt x="45" y="192"/>
                      <a:pt x="45" y="192"/>
                      <a:pt x="45" y="192"/>
                    </a:cubicBezTo>
                  </a:path>
                </a:pathLst>
              </a:cu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45" name="Freeform 37">
                <a:extLst>
                  <a:ext uri="{FF2B5EF4-FFF2-40B4-BE49-F238E27FC236}">
                    <a16:creationId xmlns:a16="http://schemas.microsoft.com/office/drawing/2014/main" id="{10B3535D-B912-4F19-9259-41E5920669B8}"/>
                  </a:ext>
                </a:extLst>
              </p:cNvPr>
              <p:cNvSpPr>
                <a:spLocks/>
              </p:cNvSpPr>
              <p:nvPr/>
            </p:nvSpPr>
            <p:spPr bwMode="auto">
              <a:xfrm>
                <a:off x="4110038" y="4694238"/>
                <a:ext cx="728663" cy="273050"/>
              </a:xfrm>
              <a:custGeom>
                <a:avLst/>
                <a:gdLst>
                  <a:gd name="T0" fmla="*/ 192 w 192"/>
                  <a:gd name="T1" fmla="*/ 72 h 72"/>
                  <a:gd name="T2" fmla="*/ 0 w 192"/>
                  <a:gd name="T3" fmla="*/ 72 h 72"/>
                  <a:gd name="T4" fmla="*/ 32 w 192"/>
                  <a:gd name="T5" fmla="*/ 0 h 72"/>
                  <a:gd name="T6" fmla="*/ 160 w 192"/>
                  <a:gd name="T7" fmla="*/ 0 h 72"/>
                  <a:gd name="T8" fmla="*/ 192 w 192"/>
                  <a:gd name="T9" fmla="*/ 72 h 72"/>
                </a:gdLst>
                <a:ahLst/>
                <a:cxnLst>
                  <a:cxn ang="0">
                    <a:pos x="T0" y="T1"/>
                  </a:cxn>
                  <a:cxn ang="0">
                    <a:pos x="T2" y="T3"/>
                  </a:cxn>
                  <a:cxn ang="0">
                    <a:pos x="T4" y="T5"/>
                  </a:cxn>
                  <a:cxn ang="0">
                    <a:pos x="T6" y="T7"/>
                  </a:cxn>
                  <a:cxn ang="0">
                    <a:pos x="T8" y="T9"/>
                  </a:cxn>
                </a:cxnLst>
                <a:rect l="0" t="0" r="r" b="b"/>
                <a:pathLst>
                  <a:path w="192" h="72">
                    <a:moveTo>
                      <a:pt x="192" y="72"/>
                    </a:moveTo>
                    <a:cubicBezTo>
                      <a:pt x="172" y="72"/>
                      <a:pt x="15" y="72"/>
                      <a:pt x="0" y="72"/>
                    </a:cubicBezTo>
                    <a:cubicBezTo>
                      <a:pt x="30" y="42"/>
                      <a:pt x="32" y="0"/>
                      <a:pt x="32" y="0"/>
                    </a:cubicBezTo>
                    <a:cubicBezTo>
                      <a:pt x="160" y="0"/>
                      <a:pt x="160" y="0"/>
                      <a:pt x="160" y="0"/>
                    </a:cubicBezTo>
                    <a:cubicBezTo>
                      <a:pt x="160" y="0"/>
                      <a:pt x="162" y="47"/>
                      <a:pt x="192" y="72"/>
                    </a:cubicBezTo>
                    <a:close/>
                  </a:path>
                </a:pathLst>
              </a:cu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46" name="Oval 38">
                <a:extLst>
                  <a:ext uri="{FF2B5EF4-FFF2-40B4-BE49-F238E27FC236}">
                    <a16:creationId xmlns:a16="http://schemas.microsoft.com/office/drawing/2014/main" id="{25A06CC6-EF5F-4C05-9D83-8DF166C13EB5}"/>
                  </a:ext>
                </a:extLst>
              </p:cNvPr>
              <p:cNvSpPr>
                <a:spLocks noChangeArrowheads="1"/>
              </p:cNvSpPr>
              <p:nvPr/>
            </p:nvSpPr>
            <p:spPr bwMode="auto">
              <a:xfrm>
                <a:off x="4352925" y="4176713"/>
                <a:ext cx="242888" cy="244475"/>
              </a:xfrm>
              <a:prstGeom prst="ellipse">
                <a:avLst/>
              </a:pr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47" name="Oval 39">
                <a:extLst>
                  <a:ext uri="{FF2B5EF4-FFF2-40B4-BE49-F238E27FC236}">
                    <a16:creationId xmlns:a16="http://schemas.microsoft.com/office/drawing/2014/main" id="{D67EFDE0-C2E5-44C9-92D3-C491444DF1B2}"/>
                  </a:ext>
                </a:extLst>
              </p:cNvPr>
              <p:cNvSpPr>
                <a:spLocks noChangeArrowheads="1"/>
              </p:cNvSpPr>
              <p:nvPr/>
            </p:nvSpPr>
            <p:spPr bwMode="auto">
              <a:xfrm>
                <a:off x="4216400" y="4405313"/>
                <a:ext cx="30163" cy="30163"/>
              </a:xfrm>
              <a:prstGeom prst="ellipse">
                <a:avLst/>
              </a:pr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48" name="Rectangle 40">
                <a:extLst>
                  <a:ext uri="{FF2B5EF4-FFF2-40B4-BE49-F238E27FC236}">
                    <a16:creationId xmlns:a16="http://schemas.microsoft.com/office/drawing/2014/main" id="{522EC514-8F3B-4E26-8B1D-B175A1EE269C}"/>
                  </a:ext>
                </a:extLst>
              </p:cNvPr>
              <p:cNvSpPr>
                <a:spLocks noChangeArrowheads="1"/>
              </p:cNvSpPr>
              <p:nvPr/>
            </p:nvSpPr>
            <p:spPr bwMode="auto">
              <a:xfrm>
                <a:off x="4672013" y="4176713"/>
                <a:ext cx="90488" cy="92075"/>
              </a:xfrm>
              <a:prstGeom prst="rect">
                <a:avLst/>
              </a:prstGeom>
              <a:noFill/>
              <a:ln w="15875" cap="flat">
                <a:solidFill>
                  <a:srgbClr val="009DE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49" name="Line 41">
                <a:extLst>
                  <a:ext uri="{FF2B5EF4-FFF2-40B4-BE49-F238E27FC236}">
                    <a16:creationId xmlns:a16="http://schemas.microsoft.com/office/drawing/2014/main" id="{08035A53-346B-4BD8-835D-5A80E2159C25}"/>
                  </a:ext>
                </a:extLst>
              </p:cNvPr>
              <p:cNvSpPr>
                <a:spLocks noChangeShapeType="1"/>
              </p:cNvSpPr>
              <p:nvPr/>
            </p:nvSpPr>
            <p:spPr bwMode="auto">
              <a:xfrm flipV="1">
                <a:off x="4429125" y="4086226"/>
                <a:ext cx="0" cy="98425"/>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0" name="Line 42">
                <a:extLst>
                  <a:ext uri="{FF2B5EF4-FFF2-40B4-BE49-F238E27FC236}">
                    <a16:creationId xmlns:a16="http://schemas.microsoft.com/office/drawing/2014/main" id="{3D47DFA6-4BE8-408C-9CB8-58705E21867F}"/>
                  </a:ext>
                </a:extLst>
              </p:cNvPr>
              <p:cNvSpPr>
                <a:spLocks noChangeShapeType="1"/>
              </p:cNvSpPr>
              <p:nvPr/>
            </p:nvSpPr>
            <p:spPr bwMode="auto">
              <a:xfrm flipV="1">
                <a:off x="4519613" y="4086226"/>
                <a:ext cx="0" cy="98425"/>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1" name="Line 43">
                <a:extLst>
                  <a:ext uri="{FF2B5EF4-FFF2-40B4-BE49-F238E27FC236}">
                    <a16:creationId xmlns:a16="http://schemas.microsoft.com/office/drawing/2014/main" id="{A72D2B59-0281-4344-9AC1-AFBB7E8C08C1}"/>
                  </a:ext>
                </a:extLst>
              </p:cNvPr>
              <p:cNvSpPr>
                <a:spLocks noChangeShapeType="1"/>
              </p:cNvSpPr>
              <p:nvPr/>
            </p:nvSpPr>
            <p:spPr bwMode="auto">
              <a:xfrm flipV="1">
                <a:off x="4429125" y="4413251"/>
                <a:ext cx="0" cy="128588"/>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2" name="Line 44">
                <a:extLst>
                  <a:ext uri="{FF2B5EF4-FFF2-40B4-BE49-F238E27FC236}">
                    <a16:creationId xmlns:a16="http://schemas.microsoft.com/office/drawing/2014/main" id="{DF9D23B8-EA90-4E68-968E-32661E141690}"/>
                  </a:ext>
                </a:extLst>
              </p:cNvPr>
              <p:cNvSpPr>
                <a:spLocks noChangeShapeType="1"/>
              </p:cNvSpPr>
              <p:nvPr/>
            </p:nvSpPr>
            <p:spPr bwMode="auto">
              <a:xfrm flipV="1">
                <a:off x="4519613" y="4413251"/>
                <a:ext cx="0" cy="128588"/>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3" name="Line 45">
                <a:extLst>
                  <a:ext uri="{FF2B5EF4-FFF2-40B4-BE49-F238E27FC236}">
                    <a16:creationId xmlns:a16="http://schemas.microsoft.com/office/drawing/2014/main" id="{DB4744EC-467E-4658-A425-389CED96F2A6}"/>
                  </a:ext>
                </a:extLst>
              </p:cNvPr>
              <p:cNvSpPr>
                <a:spLocks noChangeShapeType="1"/>
              </p:cNvSpPr>
              <p:nvPr/>
            </p:nvSpPr>
            <p:spPr bwMode="auto">
              <a:xfrm>
                <a:off x="4094163" y="4541838"/>
                <a:ext cx="760413" cy="0"/>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4" name="Line 46">
                <a:extLst>
                  <a:ext uri="{FF2B5EF4-FFF2-40B4-BE49-F238E27FC236}">
                    <a16:creationId xmlns:a16="http://schemas.microsoft.com/office/drawing/2014/main" id="{312341D1-AFCD-4826-9E48-0A6C75DA5595}"/>
                  </a:ext>
                </a:extLst>
              </p:cNvPr>
              <p:cNvSpPr>
                <a:spLocks noChangeShapeType="1"/>
              </p:cNvSpPr>
              <p:nvPr/>
            </p:nvSpPr>
            <p:spPr bwMode="auto">
              <a:xfrm>
                <a:off x="4033838" y="4621213"/>
                <a:ext cx="881063" cy="0"/>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5" name="Line 47">
                <a:extLst>
                  <a:ext uri="{FF2B5EF4-FFF2-40B4-BE49-F238E27FC236}">
                    <a16:creationId xmlns:a16="http://schemas.microsoft.com/office/drawing/2014/main" id="{BA051550-D252-4621-BD20-97576C78EF6C}"/>
                  </a:ext>
                </a:extLst>
              </p:cNvPr>
              <p:cNvSpPr>
                <a:spLocks noChangeShapeType="1"/>
              </p:cNvSpPr>
              <p:nvPr/>
            </p:nvSpPr>
            <p:spPr bwMode="auto">
              <a:xfrm>
                <a:off x="4079875" y="4694238"/>
                <a:ext cx="788988" cy="0"/>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sp>
            <p:nvSpPr>
              <p:cNvPr id="56" name="Line 48">
                <a:extLst>
                  <a:ext uri="{FF2B5EF4-FFF2-40B4-BE49-F238E27FC236}">
                    <a16:creationId xmlns:a16="http://schemas.microsoft.com/office/drawing/2014/main" id="{9BFAB874-E3CA-4088-8F9D-5AA363B64C3A}"/>
                  </a:ext>
                </a:extLst>
              </p:cNvPr>
              <p:cNvSpPr>
                <a:spLocks noChangeShapeType="1"/>
              </p:cNvSpPr>
              <p:nvPr/>
            </p:nvSpPr>
            <p:spPr bwMode="auto">
              <a:xfrm>
                <a:off x="4159250" y="4906963"/>
                <a:ext cx="627063" cy="0"/>
              </a:xfrm>
              <a:prstGeom prst="line">
                <a:avLst/>
              </a:prstGeom>
              <a:noFill/>
              <a:ln w="15875" cap="flat">
                <a:solidFill>
                  <a:srgbClr val="009DE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sz="2400">
                  <a:solidFill>
                    <a:schemeClr val="bg1"/>
                  </a:solidFill>
                </a:endParaRPr>
              </a:p>
            </p:txBody>
          </p:sp>
        </p:grpSp>
        <p:sp>
          <p:nvSpPr>
            <p:cNvPr id="21" name="TextBox 53">
              <a:extLst>
                <a:ext uri="{FF2B5EF4-FFF2-40B4-BE49-F238E27FC236}">
                  <a16:creationId xmlns:a16="http://schemas.microsoft.com/office/drawing/2014/main" id="{46263099-792E-461A-967A-D2EA51D25E24}"/>
                </a:ext>
              </a:extLst>
            </p:cNvPr>
            <p:cNvSpPr txBox="1"/>
            <p:nvPr/>
          </p:nvSpPr>
          <p:spPr>
            <a:xfrm>
              <a:off x="3084647" y="3799607"/>
              <a:ext cx="493472" cy="245304"/>
            </a:xfrm>
            <a:prstGeom prst="rect">
              <a:avLst/>
            </a:prstGeom>
            <a:noFill/>
          </p:spPr>
          <p:txBody>
            <a:bodyPr wrap="square" rtlCol="0">
              <a:spAutoFit/>
            </a:bodyPr>
            <a:lstStyle/>
            <a:p>
              <a:pPr algn="ctr"/>
              <a:r>
                <a:rPr lang="id-ID" b="1" dirty="0">
                  <a:solidFill>
                    <a:srgbClr val="009DE7"/>
                  </a:solidFill>
                  <a:latin typeface="Raleway" panose="020B0003030101060003" pitchFamily="34" charset="0"/>
                </a:rPr>
                <a:t>01</a:t>
              </a:r>
            </a:p>
          </p:txBody>
        </p:sp>
        <p:sp>
          <p:nvSpPr>
            <p:cNvPr id="22" name="TextBox 54">
              <a:extLst>
                <a:ext uri="{FF2B5EF4-FFF2-40B4-BE49-F238E27FC236}">
                  <a16:creationId xmlns:a16="http://schemas.microsoft.com/office/drawing/2014/main" id="{FED7CC23-2DB3-4985-B992-A49D049290C4}"/>
                </a:ext>
              </a:extLst>
            </p:cNvPr>
            <p:cNvSpPr txBox="1"/>
            <p:nvPr/>
          </p:nvSpPr>
          <p:spPr>
            <a:xfrm>
              <a:off x="1664923" y="5049085"/>
              <a:ext cx="493472" cy="245304"/>
            </a:xfrm>
            <a:prstGeom prst="rect">
              <a:avLst/>
            </a:prstGeom>
            <a:noFill/>
          </p:spPr>
          <p:txBody>
            <a:bodyPr wrap="square" rtlCol="0">
              <a:spAutoFit/>
            </a:bodyPr>
            <a:lstStyle/>
            <a:p>
              <a:pPr algn="ctr"/>
              <a:r>
                <a:rPr lang="id-ID" b="1" dirty="0">
                  <a:solidFill>
                    <a:srgbClr val="009DE7"/>
                  </a:solidFill>
                  <a:latin typeface="Raleway" panose="020B0003030101060003" pitchFamily="34" charset="0"/>
                </a:rPr>
                <a:t>02</a:t>
              </a:r>
            </a:p>
          </p:txBody>
        </p:sp>
        <p:sp>
          <p:nvSpPr>
            <p:cNvPr id="23" name="TextBox 55">
              <a:extLst>
                <a:ext uri="{FF2B5EF4-FFF2-40B4-BE49-F238E27FC236}">
                  <a16:creationId xmlns:a16="http://schemas.microsoft.com/office/drawing/2014/main" id="{96029AB3-9D3C-422B-8941-29698B11F2C2}"/>
                </a:ext>
              </a:extLst>
            </p:cNvPr>
            <p:cNvSpPr txBox="1"/>
            <p:nvPr/>
          </p:nvSpPr>
          <p:spPr>
            <a:xfrm>
              <a:off x="700403" y="2435577"/>
              <a:ext cx="493472" cy="245304"/>
            </a:xfrm>
            <a:prstGeom prst="rect">
              <a:avLst/>
            </a:prstGeom>
            <a:noFill/>
          </p:spPr>
          <p:txBody>
            <a:bodyPr wrap="square" rtlCol="0">
              <a:spAutoFit/>
            </a:bodyPr>
            <a:lstStyle/>
            <a:p>
              <a:pPr algn="ctr"/>
              <a:r>
                <a:rPr lang="id-ID" b="1" dirty="0">
                  <a:solidFill>
                    <a:srgbClr val="009DE7"/>
                  </a:solidFill>
                  <a:latin typeface="Raleway" panose="020B0003030101060003" pitchFamily="34" charset="0"/>
                </a:rPr>
                <a:t>03</a:t>
              </a:r>
            </a:p>
          </p:txBody>
        </p:sp>
        <p:sp>
          <p:nvSpPr>
            <p:cNvPr id="24" name="Rectangle 175">
              <a:extLst>
                <a:ext uri="{FF2B5EF4-FFF2-40B4-BE49-F238E27FC236}">
                  <a16:creationId xmlns:a16="http://schemas.microsoft.com/office/drawing/2014/main" id="{13D21E3F-6E5A-4CBC-BE9D-DD841F3F6DAA}"/>
                </a:ext>
              </a:extLst>
            </p:cNvPr>
            <p:cNvSpPr/>
            <p:nvPr/>
          </p:nvSpPr>
          <p:spPr>
            <a:xfrm>
              <a:off x="4531194" y="3639265"/>
              <a:ext cx="186928" cy="186928"/>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
          <p:nvSpPr>
            <p:cNvPr id="25" name="Rectangle 176">
              <a:extLst>
                <a:ext uri="{FF2B5EF4-FFF2-40B4-BE49-F238E27FC236}">
                  <a16:creationId xmlns:a16="http://schemas.microsoft.com/office/drawing/2014/main" id="{757C61D9-F71C-4E78-AF85-31AE8F71C78A}"/>
                </a:ext>
              </a:extLst>
            </p:cNvPr>
            <p:cNvSpPr/>
            <p:nvPr/>
          </p:nvSpPr>
          <p:spPr>
            <a:xfrm>
              <a:off x="4531194" y="4210473"/>
              <a:ext cx="186928" cy="186928"/>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sp>
          <p:nvSpPr>
            <p:cNvPr id="26" name="Rectangle 177">
              <a:extLst>
                <a:ext uri="{FF2B5EF4-FFF2-40B4-BE49-F238E27FC236}">
                  <a16:creationId xmlns:a16="http://schemas.microsoft.com/office/drawing/2014/main" id="{352E7E6B-26D1-4CCA-B0DF-22F87F41F8B9}"/>
                </a:ext>
              </a:extLst>
            </p:cNvPr>
            <p:cNvSpPr/>
            <p:nvPr/>
          </p:nvSpPr>
          <p:spPr>
            <a:xfrm>
              <a:off x="4531194" y="4725940"/>
              <a:ext cx="186928" cy="186928"/>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chemeClr val="bg1"/>
                </a:solidFill>
              </a:endParaRPr>
            </a:p>
          </p:txBody>
        </p:sp>
        <p:grpSp>
          <p:nvGrpSpPr>
            <p:cNvPr id="27" name="Group 179">
              <a:extLst>
                <a:ext uri="{FF2B5EF4-FFF2-40B4-BE49-F238E27FC236}">
                  <a16:creationId xmlns:a16="http://schemas.microsoft.com/office/drawing/2014/main" id="{4B15DA43-B4A5-41E7-BACF-7C3787D98BAD}"/>
                </a:ext>
              </a:extLst>
            </p:cNvPr>
            <p:cNvGrpSpPr/>
            <p:nvPr/>
          </p:nvGrpSpPr>
          <p:grpSpPr>
            <a:xfrm>
              <a:off x="4867951" y="3606053"/>
              <a:ext cx="228968" cy="225322"/>
              <a:chOff x="6297613" y="1392238"/>
              <a:chExt cx="498475" cy="490537"/>
            </a:xfrm>
            <a:solidFill>
              <a:schemeClr val="bg1">
                <a:lumMod val="65000"/>
              </a:schemeClr>
            </a:solidFill>
          </p:grpSpPr>
          <p:sp>
            <p:nvSpPr>
              <p:cNvPr id="41" name="Freeform 180">
                <a:extLst>
                  <a:ext uri="{FF2B5EF4-FFF2-40B4-BE49-F238E27FC236}">
                    <a16:creationId xmlns:a16="http://schemas.microsoft.com/office/drawing/2014/main" id="{62DFED0C-8E37-4B4F-AEED-C967ABFA2FF4}"/>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42" name="Freeform 181">
                <a:extLst>
                  <a:ext uri="{FF2B5EF4-FFF2-40B4-BE49-F238E27FC236}">
                    <a16:creationId xmlns:a16="http://schemas.microsoft.com/office/drawing/2014/main" id="{4D95291B-99A6-4B29-A427-0D384B3887C3}"/>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43" name="Freeform 182">
                <a:extLst>
                  <a:ext uri="{FF2B5EF4-FFF2-40B4-BE49-F238E27FC236}">
                    <a16:creationId xmlns:a16="http://schemas.microsoft.com/office/drawing/2014/main" id="{278BCB7C-4CEA-497E-B3E9-32193AEA7AED}"/>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grpSp>
        <p:grpSp>
          <p:nvGrpSpPr>
            <p:cNvPr id="28" name="Group 183">
              <a:extLst>
                <a:ext uri="{FF2B5EF4-FFF2-40B4-BE49-F238E27FC236}">
                  <a16:creationId xmlns:a16="http://schemas.microsoft.com/office/drawing/2014/main" id="{8E9B09F0-5C02-411B-93AC-436D4F4570B4}"/>
                </a:ext>
              </a:extLst>
            </p:cNvPr>
            <p:cNvGrpSpPr/>
            <p:nvPr/>
          </p:nvGrpSpPr>
          <p:grpSpPr>
            <a:xfrm>
              <a:off x="4876337" y="4174705"/>
              <a:ext cx="212197" cy="225323"/>
              <a:chOff x="6881813" y="2154238"/>
              <a:chExt cx="461963" cy="490538"/>
            </a:xfrm>
            <a:solidFill>
              <a:schemeClr val="bg1">
                <a:lumMod val="65000"/>
              </a:schemeClr>
            </a:solidFill>
          </p:grpSpPr>
          <p:sp>
            <p:nvSpPr>
              <p:cNvPr id="38" name="Freeform 22">
                <a:extLst>
                  <a:ext uri="{FF2B5EF4-FFF2-40B4-BE49-F238E27FC236}">
                    <a16:creationId xmlns:a16="http://schemas.microsoft.com/office/drawing/2014/main" id="{03548803-B2FC-4E14-9276-5DDDB2E0FBDA}"/>
                  </a:ext>
                </a:extLst>
              </p:cNvPr>
              <p:cNvSpPr>
                <a:spLocks noEditPoints="1"/>
              </p:cNvSpPr>
              <p:nvPr/>
            </p:nvSpPr>
            <p:spPr bwMode="auto">
              <a:xfrm>
                <a:off x="6881813" y="2154238"/>
                <a:ext cx="461963" cy="490538"/>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39" name="Freeform 23">
                <a:extLst>
                  <a:ext uri="{FF2B5EF4-FFF2-40B4-BE49-F238E27FC236}">
                    <a16:creationId xmlns:a16="http://schemas.microsoft.com/office/drawing/2014/main" id="{0AA21EE3-8225-471F-893E-455B388A01CF}"/>
                  </a:ext>
                </a:extLst>
              </p:cNvPr>
              <p:cNvSpPr>
                <a:spLocks noEditPoints="1"/>
              </p:cNvSpPr>
              <p:nvPr/>
            </p:nvSpPr>
            <p:spPr bwMode="auto">
              <a:xfrm>
                <a:off x="6942138" y="2214563"/>
                <a:ext cx="339725" cy="30797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40" name="Freeform 24">
                <a:extLst>
                  <a:ext uri="{FF2B5EF4-FFF2-40B4-BE49-F238E27FC236}">
                    <a16:creationId xmlns:a16="http://schemas.microsoft.com/office/drawing/2014/main" id="{08B22211-C40D-4463-A0F5-E677E1F3EFFC}"/>
                  </a:ext>
                </a:extLst>
              </p:cNvPr>
              <p:cNvSpPr>
                <a:spLocks noEditPoints="1"/>
              </p:cNvSpPr>
              <p:nvPr/>
            </p:nvSpPr>
            <p:spPr bwMode="auto">
              <a:xfrm>
                <a:off x="7127875" y="2260600"/>
                <a:ext cx="92075" cy="92075"/>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grpSp>
        <p:sp>
          <p:nvSpPr>
            <p:cNvPr id="29" name="Freeform 28">
              <a:extLst>
                <a:ext uri="{FF2B5EF4-FFF2-40B4-BE49-F238E27FC236}">
                  <a16:creationId xmlns:a16="http://schemas.microsoft.com/office/drawing/2014/main" id="{99576B1E-1BD8-47B1-BE02-DEBA19C454D0}"/>
                </a:ext>
              </a:extLst>
            </p:cNvPr>
            <p:cNvSpPr>
              <a:spLocks noEditPoints="1"/>
            </p:cNvSpPr>
            <p:nvPr/>
          </p:nvSpPr>
          <p:spPr bwMode="auto">
            <a:xfrm>
              <a:off x="4869409" y="4670558"/>
              <a:ext cx="226052" cy="226052"/>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rgbClr val="009DE7"/>
            </a:solidFill>
            <a:ln>
              <a:noFill/>
            </a:ln>
          </p:spPr>
          <p:txBody>
            <a:bodyPr vert="horz" wrap="square" lIns="68580" tIns="34290" rIns="68580" bIns="34290" numCol="1" anchor="t" anchorCtr="0" compatLnSpc="1">
              <a:prstTxWarp prst="textNoShape">
                <a:avLst/>
              </a:prstTxWarp>
            </a:bodyPr>
            <a:lstStyle/>
            <a:p>
              <a:endParaRPr lang="id-ID" sz="1600">
                <a:solidFill>
                  <a:schemeClr val="bg1"/>
                </a:solidFill>
              </a:endParaRPr>
            </a:p>
          </p:txBody>
        </p:sp>
        <p:sp>
          <p:nvSpPr>
            <p:cNvPr id="30" name="TextBox 68">
              <a:extLst>
                <a:ext uri="{FF2B5EF4-FFF2-40B4-BE49-F238E27FC236}">
                  <a16:creationId xmlns:a16="http://schemas.microsoft.com/office/drawing/2014/main" id="{5D31F71B-6C18-4640-9C2F-290A2AF0254B}"/>
                </a:ext>
              </a:extLst>
            </p:cNvPr>
            <p:cNvSpPr txBox="1"/>
            <p:nvPr/>
          </p:nvSpPr>
          <p:spPr>
            <a:xfrm>
              <a:off x="5146870" y="3470120"/>
              <a:ext cx="635830" cy="183978"/>
            </a:xfrm>
            <a:prstGeom prst="rect">
              <a:avLst/>
            </a:prstGeom>
            <a:noFill/>
          </p:spPr>
          <p:txBody>
            <a:bodyPr wrap="none" rtlCol="0">
              <a:spAutoFit/>
            </a:bodyPr>
            <a:lstStyle/>
            <a:p>
              <a:r>
                <a:rPr lang="id-ID" sz="1200" dirty="0">
                  <a:solidFill>
                    <a:schemeClr val="bg1"/>
                  </a:solidFill>
                  <a:latin typeface="Raleway" panose="020B0003030101060003" pitchFamily="34" charset="0"/>
                </a:rPr>
                <a:t>Content</a:t>
              </a:r>
              <a:r>
                <a:rPr lang="id-ID" sz="1200" b="1" dirty="0">
                  <a:solidFill>
                    <a:schemeClr val="bg1"/>
                  </a:solidFill>
                  <a:latin typeface="Raleway" panose="020B0003030101060003" pitchFamily="34" charset="0"/>
                </a:rPr>
                <a:t> 01</a:t>
              </a:r>
            </a:p>
          </p:txBody>
        </p:sp>
        <p:sp>
          <p:nvSpPr>
            <p:cNvPr id="31" name="TextBox 69">
              <a:extLst>
                <a:ext uri="{FF2B5EF4-FFF2-40B4-BE49-F238E27FC236}">
                  <a16:creationId xmlns:a16="http://schemas.microsoft.com/office/drawing/2014/main" id="{723A35B6-7548-4612-BBEB-67B25870598A}"/>
                </a:ext>
              </a:extLst>
            </p:cNvPr>
            <p:cNvSpPr txBox="1"/>
            <p:nvPr/>
          </p:nvSpPr>
          <p:spPr>
            <a:xfrm>
              <a:off x="5146869" y="3631176"/>
              <a:ext cx="1688728" cy="265746"/>
            </a:xfrm>
            <a:prstGeom prst="rect">
              <a:avLst/>
            </a:prstGeom>
            <a:noFill/>
          </p:spPr>
          <p:txBody>
            <a:bodyPr wrap="square" rtlCol="0">
              <a:spAutoFit/>
            </a:bodyPr>
            <a:lstStyle/>
            <a:p>
              <a:r>
                <a:rPr lang="id-ID" sz="1000" dirty="0">
                  <a:solidFill>
                    <a:schemeClr val="bg1"/>
                  </a:solidFill>
                </a:rPr>
                <a:t>Suitable for all category</a:t>
              </a:r>
              <a:r>
                <a:rPr lang="en-US" sz="1000" dirty="0">
                  <a:solidFill>
                    <a:schemeClr val="bg1"/>
                  </a:solidFill>
                </a:rPr>
                <a:t>, Lorem Ipsum is not simply random text.</a:t>
              </a:r>
              <a:endParaRPr lang="en-US" sz="1000" b="1" dirty="0">
                <a:solidFill>
                  <a:schemeClr val="bg1"/>
                </a:solidFill>
                <a:latin typeface="Signika Negative" pitchFamily="2" charset="0"/>
              </a:endParaRPr>
            </a:p>
          </p:txBody>
        </p:sp>
        <p:sp>
          <p:nvSpPr>
            <p:cNvPr id="32" name="TextBox 70">
              <a:extLst>
                <a:ext uri="{FF2B5EF4-FFF2-40B4-BE49-F238E27FC236}">
                  <a16:creationId xmlns:a16="http://schemas.microsoft.com/office/drawing/2014/main" id="{304BA942-4993-4828-8945-583DD4D6AC7A}"/>
                </a:ext>
              </a:extLst>
            </p:cNvPr>
            <p:cNvSpPr txBox="1"/>
            <p:nvPr/>
          </p:nvSpPr>
          <p:spPr>
            <a:xfrm>
              <a:off x="5146869" y="3979640"/>
              <a:ext cx="635830" cy="183978"/>
            </a:xfrm>
            <a:prstGeom prst="rect">
              <a:avLst/>
            </a:prstGeom>
            <a:noFill/>
          </p:spPr>
          <p:txBody>
            <a:bodyPr wrap="none" rtlCol="0">
              <a:spAutoFit/>
            </a:bodyPr>
            <a:lstStyle/>
            <a:p>
              <a:r>
                <a:rPr lang="id-ID" sz="1200" dirty="0">
                  <a:solidFill>
                    <a:schemeClr val="bg1"/>
                  </a:solidFill>
                  <a:latin typeface="Raleway" panose="020B0003030101060003" pitchFamily="34" charset="0"/>
                </a:rPr>
                <a:t>Content</a:t>
              </a:r>
              <a:r>
                <a:rPr lang="id-ID" sz="1200" b="1" dirty="0">
                  <a:solidFill>
                    <a:schemeClr val="bg1"/>
                  </a:solidFill>
                  <a:latin typeface="Raleway" panose="020B0003030101060003" pitchFamily="34" charset="0"/>
                </a:rPr>
                <a:t> 02</a:t>
              </a:r>
            </a:p>
          </p:txBody>
        </p:sp>
        <p:sp>
          <p:nvSpPr>
            <p:cNvPr id="33" name="TextBox 71">
              <a:extLst>
                <a:ext uri="{FF2B5EF4-FFF2-40B4-BE49-F238E27FC236}">
                  <a16:creationId xmlns:a16="http://schemas.microsoft.com/office/drawing/2014/main" id="{F84CC757-17F3-4A68-8616-A016ACCB72BA}"/>
                </a:ext>
              </a:extLst>
            </p:cNvPr>
            <p:cNvSpPr txBox="1"/>
            <p:nvPr/>
          </p:nvSpPr>
          <p:spPr>
            <a:xfrm>
              <a:off x="5146869" y="4140697"/>
              <a:ext cx="1688728" cy="265746"/>
            </a:xfrm>
            <a:prstGeom prst="rect">
              <a:avLst/>
            </a:prstGeom>
            <a:noFill/>
          </p:spPr>
          <p:txBody>
            <a:bodyPr wrap="square" rtlCol="0">
              <a:spAutoFit/>
            </a:bodyPr>
            <a:lstStyle/>
            <a:p>
              <a:r>
                <a:rPr lang="id-ID" sz="1000" dirty="0">
                  <a:solidFill>
                    <a:schemeClr val="bg1"/>
                  </a:solidFill>
                </a:rPr>
                <a:t>Suitable for all category</a:t>
              </a:r>
              <a:r>
                <a:rPr lang="en-US" sz="1000" dirty="0">
                  <a:solidFill>
                    <a:schemeClr val="bg1"/>
                  </a:solidFill>
                </a:rPr>
                <a:t>, Lorem Ipsum is not simply random text.</a:t>
              </a:r>
              <a:endParaRPr lang="en-US" sz="1000" b="1" dirty="0">
                <a:solidFill>
                  <a:schemeClr val="bg1"/>
                </a:solidFill>
                <a:latin typeface="Signika Negative" pitchFamily="2" charset="0"/>
              </a:endParaRPr>
            </a:p>
          </p:txBody>
        </p:sp>
        <p:sp>
          <p:nvSpPr>
            <p:cNvPr id="34" name="TextBox 72">
              <a:extLst>
                <a:ext uri="{FF2B5EF4-FFF2-40B4-BE49-F238E27FC236}">
                  <a16:creationId xmlns:a16="http://schemas.microsoft.com/office/drawing/2014/main" id="{13A9A8AB-6371-4693-9E39-42168B90514A}"/>
                </a:ext>
              </a:extLst>
            </p:cNvPr>
            <p:cNvSpPr txBox="1"/>
            <p:nvPr/>
          </p:nvSpPr>
          <p:spPr>
            <a:xfrm>
              <a:off x="5146869" y="4509502"/>
              <a:ext cx="635830" cy="183978"/>
            </a:xfrm>
            <a:prstGeom prst="rect">
              <a:avLst/>
            </a:prstGeom>
            <a:noFill/>
          </p:spPr>
          <p:txBody>
            <a:bodyPr wrap="none" rtlCol="0">
              <a:spAutoFit/>
            </a:bodyPr>
            <a:lstStyle/>
            <a:p>
              <a:r>
                <a:rPr lang="id-ID" sz="1200" dirty="0">
                  <a:solidFill>
                    <a:schemeClr val="bg1"/>
                  </a:solidFill>
                  <a:latin typeface="Raleway" panose="020B0003030101060003" pitchFamily="34" charset="0"/>
                </a:rPr>
                <a:t>Content</a:t>
              </a:r>
              <a:r>
                <a:rPr lang="id-ID" sz="1200" b="1" dirty="0">
                  <a:solidFill>
                    <a:schemeClr val="bg1"/>
                  </a:solidFill>
                  <a:latin typeface="Raleway" panose="020B0003030101060003" pitchFamily="34" charset="0"/>
                </a:rPr>
                <a:t> 03</a:t>
              </a:r>
            </a:p>
          </p:txBody>
        </p:sp>
        <p:sp>
          <p:nvSpPr>
            <p:cNvPr id="35" name="TextBox 73">
              <a:extLst>
                <a:ext uri="{FF2B5EF4-FFF2-40B4-BE49-F238E27FC236}">
                  <a16:creationId xmlns:a16="http://schemas.microsoft.com/office/drawing/2014/main" id="{04208437-8600-414B-9A34-B85BCCF9868D}"/>
                </a:ext>
              </a:extLst>
            </p:cNvPr>
            <p:cNvSpPr txBox="1"/>
            <p:nvPr/>
          </p:nvSpPr>
          <p:spPr>
            <a:xfrm>
              <a:off x="5146869" y="4670559"/>
              <a:ext cx="1688728" cy="265746"/>
            </a:xfrm>
            <a:prstGeom prst="rect">
              <a:avLst/>
            </a:prstGeom>
            <a:noFill/>
          </p:spPr>
          <p:txBody>
            <a:bodyPr wrap="square" rtlCol="0">
              <a:spAutoFit/>
            </a:bodyPr>
            <a:lstStyle/>
            <a:p>
              <a:r>
                <a:rPr lang="id-ID" sz="1000" dirty="0">
                  <a:solidFill>
                    <a:schemeClr val="bg1"/>
                  </a:solidFill>
                </a:rPr>
                <a:t>Suitable for all category</a:t>
              </a:r>
              <a:r>
                <a:rPr lang="en-US" sz="1000" dirty="0">
                  <a:solidFill>
                    <a:schemeClr val="bg1"/>
                  </a:solidFill>
                </a:rPr>
                <a:t>, Lorem Ipsum is not simply random text.</a:t>
              </a:r>
              <a:endParaRPr lang="en-US" sz="1000" b="1" dirty="0">
                <a:solidFill>
                  <a:schemeClr val="bg1"/>
                </a:solidFill>
                <a:latin typeface="Signika Negative" pitchFamily="2" charset="0"/>
              </a:endParaRPr>
            </a:p>
          </p:txBody>
        </p:sp>
        <p:sp>
          <p:nvSpPr>
            <p:cNvPr id="36" name="TextBox 74">
              <a:extLst>
                <a:ext uri="{FF2B5EF4-FFF2-40B4-BE49-F238E27FC236}">
                  <a16:creationId xmlns:a16="http://schemas.microsoft.com/office/drawing/2014/main" id="{74DBC526-55D1-41E6-A080-7AE09CB8B6EB}"/>
                </a:ext>
              </a:extLst>
            </p:cNvPr>
            <p:cNvSpPr txBox="1"/>
            <p:nvPr/>
          </p:nvSpPr>
          <p:spPr>
            <a:xfrm>
              <a:off x="4413351" y="2433301"/>
              <a:ext cx="1737099" cy="388397"/>
            </a:xfrm>
            <a:prstGeom prst="rect">
              <a:avLst/>
            </a:prstGeom>
            <a:noFill/>
          </p:spPr>
          <p:txBody>
            <a:bodyPr wrap="none" rtlCol="0">
              <a:spAutoFit/>
            </a:bodyPr>
            <a:lstStyle/>
            <a:p>
              <a:r>
                <a:rPr lang="id-ID" sz="3200" b="1" dirty="0">
                  <a:solidFill>
                    <a:schemeClr val="bg1"/>
                  </a:solidFill>
                  <a:latin typeface="Raleway" panose="020B0003030101060003" pitchFamily="34" charset="0"/>
                </a:rPr>
                <a:t>Snake Words</a:t>
              </a:r>
            </a:p>
          </p:txBody>
        </p:sp>
        <p:sp>
          <p:nvSpPr>
            <p:cNvPr id="37" name="Rectangle 204">
              <a:extLst>
                <a:ext uri="{FF2B5EF4-FFF2-40B4-BE49-F238E27FC236}">
                  <a16:creationId xmlns:a16="http://schemas.microsoft.com/office/drawing/2014/main" id="{9AE9F930-75D4-41EF-AB3C-5E8FEAEBEC13}"/>
                </a:ext>
              </a:extLst>
            </p:cNvPr>
            <p:cNvSpPr/>
            <p:nvPr/>
          </p:nvSpPr>
          <p:spPr>
            <a:xfrm>
              <a:off x="4413351" y="2857522"/>
              <a:ext cx="3239152" cy="490607"/>
            </a:xfrm>
            <a:prstGeom prst="rect">
              <a:avLst/>
            </a:prstGeom>
          </p:spPr>
          <p:txBody>
            <a:bodyPr wrap="square">
              <a:spAutoFit/>
            </a:bodyPr>
            <a:lstStyle/>
            <a:p>
              <a:pPr algn="just"/>
              <a:r>
                <a:rPr lang="id-ID" sz="1050" b="1" dirty="0">
                  <a:solidFill>
                    <a:schemeClr val="bg1"/>
                  </a:solidFill>
                  <a:latin typeface="PT Sans" panose="020B0503020203020204" pitchFamily="34" charset="0"/>
                </a:rPr>
                <a:t>Suitable for all categories </a:t>
              </a:r>
              <a:r>
                <a:rPr lang="id-ID" sz="1050" dirty="0">
                  <a:solidFill>
                    <a:schemeClr val="bg1"/>
                  </a:solidFill>
                  <a:latin typeface="PT Sans" panose="020B0503020203020204" pitchFamily="34" charset="0"/>
                </a:rPr>
                <a:t>business and personal presentation, eaque ipsa quae ab illo inventore veritatis et quasi architecto beatae business and personal presentation,</a:t>
              </a:r>
            </a:p>
            <a:p>
              <a:pPr algn="just"/>
              <a:endParaRPr lang="id-ID" sz="105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53788978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7" name="圆角矩形 9">
            <a:extLst>
              <a:ext uri="{FF2B5EF4-FFF2-40B4-BE49-F238E27FC236}">
                <a16:creationId xmlns:a16="http://schemas.microsoft.com/office/drawing/2014/main" id="{398214F7-C004-4D5F-8564-7832389552D4}"/>
              </a:ext>
            </a:extLst>
          </p:cNvPr>
          <p:cNvSpPr/>
          <p:nvPr/>
        </p:nvSpPr>
        <p:spPr>
          <a:xfrm rot="2700000">
            <a:off x="2021179" y="3329557"/>
            <a:ext cx="1387642" cy="1387642"/>
          </a:xfrm>
          <a:prstGeom prst="roundRect">
            <a:avLst>
              <a:gd name="adj" fmla="val 6319"/>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圆角矩形 10">
            <a:extLst>
              <a:ext uri="{FF2B5EF4-FFF2-40B4-BE49-F238E27FC236}">
                <a16:creationId xmlns:a16="http://schemas.microsoft.com/office/drawing/2014/main" id="{B4834192-6AFA-4067-B408-1040922323D8}"/>
              </a:ext>
            </a:extLst>
          </p:cNvPr>
          <p:cNvSpPr/>
          <p:nvPr/>
        </p:nvSpPr>
        <p:spPr>
          <a:xfrm rot="2700000">
            <a:off x="4313112" y="3329556"/>
            <a:ext cx="1387642" cy="1387642"/>
          </a:xfrm>
          <a:prstGeom prst="roundRect">
            <a:avLst>
              <a:gd name="adj" fmla="val 6319"/>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圆角矩形 11">
            <a:extLst>
              <a:ext uri="{FF2B5EF4-FFF2-40B4-BE49-F238E27FC236}">
                <a16:creationId xmlns:a16="http://schemas.microsoft.com/office/drawing/2014/main" id="{6EF9DB9E-E08E-420D-BA84-7769F1CB33B1}"/>
              </a:ext>
            </a:extLst>
          </p:cNvPr>
          <p:cNvSpPr/>
          <p:nvPr/>
        </p:nvSpPr>
        <p:spPr>
          <a:xfrm rot="2700000">
            <a:off x="6605045" y="3307350"/>
            <a:ext cx="1387642" cy="1387642"/>
          </a:xfrm>
          <a:prstGeom prst="roundRect">
            <a:avLst>
              <a:gd name="adj" fmla="val 6319"/>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圆角矩形 12">
            <a:extLst>
              <a:ext uri="{FF2B5EF4-FFF2-40B4-BE49-F238E27FC236}">
                <a16:creationId xmlns:a16="http://schemas.microsoft.com/office/drawing/2014/main" id="{C3E214E7-B5DB-4020-8C6B-881F4BBF0768}"/>
              </a:ext>
            </a:extLst>
          </p:cNvPr>
          <p:cNvSpPr/>
          <p:nvPr/>
        </p:nvSpPr>
        <p:spPr>
          <a:xfrm rot="2700000">
            <a:off x="8896977" y="3307349"/>
            <a:ext cx="1387642" cy="1387642"/>
          </a:xfrm>
          <a:prstGeom prst="roundRect">
            <a:avLst>
              <a:gd name="adj" fmla="val 6319"/>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任意多边形 13">
            <a:extLst>
              <a:ext uri="{FF2B5EF4-FFF2-40B4-BE49-F238E27FC236}">
                <a16:creationId xmlns:a16="http://schemas.microsoft.com/office/drawing/2014/main" id="{F3DC7770-BD18-40DC-8E18-B35E46B1E803}"/>
              </a:ext>
            </a:extLst>
          </p:cNvPr>
          <p:cNvSpPr/>
          <p:nvPr/>
        </p:nvSpPr>
        <p:spPr>
          <a:xfrm>
            <a:off x="1909406" y="2402827"/>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009DE7"/>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任意多边形 14">
            <a:extLst>
              <a:ext uri="{FF2B5EF4-FFF2-40B4-BE49-F238E27FC236}">
                <a16:creationId xmlns:a16="http://schemas.microsoft.com/office/drawing/2014/main" id="{F20805D1-E1D1-47BA-80F7-FD8E43E78632}"/>
              </a:ext>
            </a:extLst>
          </p:cNvPr>
          <p:cNvSpPr/>
          <p:nvPr/>
        </p:nvSpPr>
        <p:spPr>
          <a:xfrm flipV="1">
            <a:off x="4201435" y="4530660"/>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009DE7"/>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任意多边形 15">
            <a:extLst>
              <a:ext uri="{FF2B5EF4-FFF2-40B4-BE49-F238E27FC236}">
                <a16:creationId xmlns:a16="http://schemas.microsoft.com/office/drawing/2014/main" id="{B5BF01C3-3C35-4237-9492-B27D2FAAA636}"/>
              </a:ext>
            </a:extLst>
          </p:cNvPr>
          <p:cNvSpPr/>
          <p:nvPr/>
        </p:nvSpPr>
        <p:spPr>
          <a:xfrm>
            <a:off x="6493559" y="2402827"/>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009DE7"/>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任意多边形 16">
            <a:extLst>
              <a:ext uri="{FF2B5EF4-FFF2-40B4-BE49-F238E27FC236}">
                <a16:creationId xmlns:a16="http://schemas.microsoft.com/office/drawing/2014/main" id="{5180D3BB-330B-4128-8857-17DBE5CA3FCC}"/>
              </a:ext>
            </a:extLst>
          </p:cNvPr>
          <p:cNvSpPr/>
          <p:nvPr/>
        </p:nvSpPr>
        <p:spPr>
          <a:xfrm flipV="1">
            <a:off x="8763286" y="4530660"/>
            <a:ext cx="1940313" cy="1148576"/>
          </a:xfrm>
          <a:custGeom>
            <a:avLst/>
            <a:gdLst>
              <a:gd name="connsiteX0" fmla="*/ 0 w 1940313"/>
              <a:gd name="connsiteY0" fmla="*/ 791737 h 1148576"/>
              <a:gd name="connsiteX1" fmla="*/ 791737 w 1940313"/>
              <a:gd name="connsiteY1" fmla="*/ 0 h 1148576"/>
              <a:gd name="connsiteX2" fmla="*/ 1940313 w 1940313"/>
              <a:gd name="connsiteY2" fmla="*/ 1148576 h 1148576"/>
            </a:gdLst>
            <a:ahLst/>
            <a:cxnLst>
              <a:cxn ang="0">
                <a:pos x="connsiteX0" y="connsiteY0"/>
              </a:cxn>
              <a:cxn ang="0">
                <a:pos x="connsiteX1" y="connsiteY1"/>
              </a:cxn>
              <a:cxn ang="0">
                <a:pos x="connsiteX2" y="connsiteY2"/>
              </a:cxn>
            </a:cxnLst>
            <a:rect l="l" t="t" r="r" b="b"/>
            <a:pathLst>
              <a:path w="1940313" h="1148576">
                <a:moveTo>
                  <a:pt x="0" y="791737"/>
                </a:moveTo>
                <a:lnTo>
                  <a:pt x="791737" y="0"/>
                </a:lnTo>
                <a:lnTo>
                  <a:pt x="1940313" y="1148576"/>
                </a:lnTo>
              </a:path>
            </a:pathLst>
          </a:custGeom>
          <a:noFill/>
          <a:ln w="12700">
            <a:solidFill>
              <a:srgbClr val="009DE7"/>
            </a:solidFill>
            <a:prstDash val="dash"/>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a:extLst>
              <a:ext uri="{FF2B5EF4-FFF2-40B4-BE49-F238E27FC236}">
                <a16:creationId xmlns:a16="http://schemas.microsoft.com/office/drawing/2014/main" id="{4220975B-1739-45F9-B58F-80FB20AB5852}"/>
              </a:ext>
            </a:extLst>
          </p:cNvPr>
          <p:cNvGrpSpPr/>
          <p:nvPr/>
        </p:nvGrpSpPr>
        <p:grpSpPr>
          <a:xfrm>
            <a:off x="1351824" y="5449809"/>
            <a:ext cx="2666093" cy="802951"/>
            <a:chOff x="1351824" y="4950667"/>
            <a:chExt cx="2666093" cy="802951"/>
          </a:xfrm>
        </p:grpSpPr>
        <p:sp>
          <p:nvSpPr>
            <p:cNvPr id="19" name="文本框 48">
              <a:extLst>
                <a:ext uri="{FF2B5EF4-FFF2-40B4-BE49-F238E27FC236}">
                  <a16:creationId xmlns:a16="http://schemas.microsoft.com/office/drawing/2014/main" id="{2CB240AE-4633-4BED-9D75-1D556A119D1F}"/>
                </a:ext>
              </a:extLst>
            </p:cNvPr>
            <p:cNvSpPr txBox="1"/>
            <p:nvPr/>
          </p:nvSpPr>
          <p:spPr>
            <a:xfrm>
              <a:off x="1723309" y="4950667"/>
              <a:ext cx="1923123" cy="338554"/>
            </a:xfrm>
            <a:prstGeom prst="rect">
              <a:avLst/>
            </a:prstGeom>
            <a:noFill/>
          </p:spPr>
          <p:txBody>
            <a:bodyPr wrap="square" rtlCol="0">
              <a:spAutoFit/>
            </a:bodyPr>
            <a:lstStyle/>
            <a:p>
              <a:pPr algn="ctr"/>
              <a:r>
                <a:rPr lang="zh-CN" altLang="en-US" sz="1600" dirty="0">
                  <a:solidFill>
                    <a:schemeClr val="bg1"/>
                  </a:solidFill>
                  <a:latin typeface="微软雅黑"/>
                  <a:ea typeface="微软雅黑"/>
                </a:rPr>
                <a:t>点击添加标题</a:t>
              </a:r>
            </a:p>
          </p:txBody>
        </p:sp>
        <p:sp>
          <p:nvSpPr>
            <p:cNvPr id="20" name="矩形 19">
              <a:extLst>
                <a:ext uri="{FF2B5EF4-FFF2-40B4-BE49-F238E27FC236}">
                  <a16:creationId xmlns:a16="http://schemas.microsoft.com/office/drawing/2014/main" id="{29ADD766-7B47-4E49-8C0D-3E30F28760B6}"/>
                </a:ext>
              </a:extLst>
            </p:cNvPr>
            <p:cNvSpPr/>
            <p:nvPr/>
          </p:nvSpPr>
          <p:spPr>
            <a:xfrm>
              <a:off x="1351824" y="5199620"/>
              <a:ext cx="2666093" cy="553998"/>
            </a:xfrm>
            <a:prstGeom prst="rect">
              <a:avLst/>
            </a:prstGeom>
          </p:spPr>
          <p:txBody>
            <a:bodyPr wrap="square">
              <a:spAutoFit/>
            </a:bodyPr>
            <a:lstStyle/>
            <a:p>
              <a:pPr algn="ctr" fontAlgn="base">
                <a:spcBef>
                  <a:spcPct val="0"/>
                </a:spcBef>
                <a:spcAft>
                  <a:spcPct val="0"/>
                </a:spcAft>
              </a:pPr>
              <a:r>
                <a:rPr lang="en-US" altLang="zh-CN" sz="1000" dirty="0">
                  <a:solidFill>
                    <a:schemeClr val="bg1"/>
                  </a:solidFill>
                  <a:latin typeface="Century Gothic" panose="020B0502020202020204" pitchFamily="34" charset="0"/>
                  <a:ea typeface="Segoe UI" panose="020B0502040204020203" pitchFamily="34" charset="0"/>
                  <a:cs typeface="Segoe UI" panose="020B0502040204020203" pitchFamily="34" charset="0"/>
                  <a:sym typeface="Lato Regular" charset="0"/>
                </a:rPr>
                <a:t>Lorem ipsum dolor sit amet, consectetuer adipiscing elit. Maecenas porttitor congue massa. Fusce posuere, </a:t>
              </a:r>
            </a:p>
          </p:txBody>
        </p:sp>
      </p:grpSp>
      <p:grpSp>
        <p:nvGrpSpPr>
          <p:cNvPr id="21" name="组合 20">
            <a:extLst>
              <a:ext uri="{FF2B5EF4-FFF2-40B4-BE49-F238E27FC236}">
                <a16:creationId xmlns:a16="http://schemas.microsoft.com/office/drawing/2014/main" id="{62B22A33-3FD0-4099-AEB5-1D9F7FC0C3AA}"/>
              </a:ext>
            </a:extLst>
          </p:cNvPr>
          <p:cNvGrpSpPr/>
          <p:nvPr/>
        </p:nvGrpSpPr>
        <p:grpSpPr>
          <a:xfrm>
            <a:off x="3674110" y="1908323"/>
            <a:ext cx="2666093" cy="802951"/>
            <a:chOff x="1351824" y="4950667"/>
            <a:chExt cx="2666093" cy="802951"/>
          </a:xfrm>
        </p:grpSpPr>
        <p:sp>
          <p:nvSpPr>
            <p:cNvPr id="22" name="文本框 51">
              <a:extLst>
                <a:ext uri="{FF2B5EF4-FFF2-40B4-BE49-F238E27FC236}">
                  <a16:creationId xmlns:a16="http://schemas.microsoft.com/office/drawing/2014/main" id="{E0055D14-F740-488D-8378-8DE2AEA1DA10}"/>
                </a:ext>
              </a:extLst>
            </p:cNvPr>
            <p:cNvSpPr txBox="1"/>
            <p:nvPr/>
          </p:nvSpPr>
          <p:spPr>
            <a:xfrm>
              <a:off x="1723309" y="4950667"/>
              <a:ext cx="1923123" cy="338554"/>
            </a:xfrm>
            <a:prstGeom prst="rect">
              <a:avLst/>
            </a:prstGeom>
            <a:noFill/>
          </p:spPr>
          <p:txBody>
            <a:bodyPr wrap="square" rtlCol="0">
              <a:spAutoFit/>
            </a:bodyPr>
            <a:lstStyle/>
            <a:p>
              <a:pPr algn="ctr"/>
              <a:r>
                <a:rPr lang="zh-CN" altLang="en-US" sz="1600" dirty="0">
                  <a:solidFill>
                    <a:schemeClr val="bg1"/>
                  </a:solidFill>
                  <a:latin typeface="微软雅黑"/>
                  <a:ea typeface="微软雅黑"/>
                </a:rPr>
                <a:t>点击添加标题</a:t>
              </a:r>
            </a:p>
          </p:txBody>
        </p:sp>
        <p:sp>
          <p:nvSpPr>
            <p:cNvPr id="23" name="矩形 22">
              <a:extLst>
                <a:ext uri="{FF2B5EF4-FFF2-40B4-BE49-F238E27FC236}">
                  <a16:creationId xmlns:a16="http://schemas.microsoft.com/office/drawing/2014/main" id="{7E0762B2-864A-4E7E-ACFE-5A8CB0A7EA21}"/>
                </a:ext>
              </a:extLst>
            </p:cNvPr>
            <p:cNvSpPr/>
            <p:nvPr/>
          </p:nvSpPr>
          <p:spPr>
            <a:xfrm>
              <a:off x="1351824" y="5199620"/>
              <a:ext cx="2666093" cy="553998"/>
            </a:xfrm>
            <a:prstGeom prst="rect">
              <a:avLst/>
            </a:prstGeom>
          </p:spPr>
          <p:txBody>
            <a:bodyPr wrap="square">
              <a:spAutoFit/>
            </a:bodyPr>
            <a:lstStyle/>
            <a:p>
              <a:pPr algn="ctr" fontAlgn="base">
                <a:spcBef>
                  <a:spcPct val="0"/>
                </a:spcBef>
                <a:spcAft>
                  <a:spcPct val="0"/>
                </a:spcAft>
              </a:pPr>
              <a:r>
                <a:rPr lang="en-US" altLang="zh-CN" sz="1000" dirty="0">
                  <a:solidFill>
                    <a:schemeClr val="bg1"/>
                  </a:solidFill>
                  <a:latin typeface="Century Gothic" panose="020B0502020202020204" pitchFamily="34" charset="0"/>
                  <a:ea typeface="Segoe UI" panose="020B0502040204020203" pitchFamily="34" charset="0"/>
                  <a:cs typeface="Segoe UI" panose="020B0502040204020203" pitchFamily="34" charset="0"/>
                  <a:sym typeface="Lato Regular" charset="0"/>
                </a:rPr>
                <a:t>Lorem ipsum dolor sit amet, consectetuer adipiscing elit. Maecenas porttitor congue massa. Fusce posuere, </a:t>
              </a:r>
            </a:p>
          </p:txBody>
        </p:sp>
      </p:grpSp>
      <p:grpSp>
        <p:nvGrpSpPr>
          <p:cNvPr id="24" name="组合 23">
            <a:extLst>
              <a:ext uri="{FF2B5EF4-FFF2-40B4-BE49-F238E27FC236}">
                <a16:creationId xmlns:a16="http://schemas.microsoft.com/office/drawing/2014/main" id="{1F3D0812-4E80-4830-AA8B-EC2F75FB911F}"/>
              </a:ext>
            </a:extLst>
          </p:cNvPr>
          <p:cNvGrpSpPr/>
          <p:nvPr/>
        </p:nvGrpSpPr>
        <p:grpSpPr>
          <a:xfrm>
            <a:off x="5952852" y="5449809"/>
            <a:ext cx="2666093" cy="802951"/>
            <a:chOff x="1351824" y="4950667"/>
            <a:chExt cx="2666093" cy="802951"/>
          </a:xfrm>
        </p:grpSpPr>
        <p:sp>
          <p:nvSpPr>
            <p:cNvPr id="25" name="文本框 54">
              <a:extLst>
                <a:ext uri="{FF2B5EF4-FFF2-40B4-BE49-F238E27FC236}">
                  <a16:creationId xmlns:a16="http://schemas.microsoft.com/office/drawing/2014/main" id="{25D2E4CC-6858-4105-B9CD-A9674B6777C9}"/>
                </a:ext>
              </a:extLst>
            </p:cNvPr>
            <p:cNvSpPr txBox="1"/>
            <p:nvPr/>
          </p:nvSpPr>
          <p:spPr>
            <a:xfrm>
              <a:off x="1723309" y="4950667"/>
              <a:ext cx="1923123" cy="338554"/>
            </a:xfrm>
            <a:prstGeom prst="rect">
              <a:avLst/>
            </a:prstGeom>
            <a:noFill/>
          </p:spPr>
          <p:txBody>
            <a:bodyPr wrap="square" rtlCol="0">
              <a:spAutoFit/>
            </a:bodyPr>
            <a:lstStyle/>
            <a:p>
              <a:pPr algn="ctr"/>
              <a:r>
                <a:rPr lang="zh-CN" altLang="en-US" sz="1600" dirty="0">
                  <a:solidFill>
                    <a:schemeClr val="bg1"/>
                  </a:solidFill>
                  <a:latin typeface="微软雅黑"/>
                  <a:ea typeface="微软雅黑"/>
                </a:rPr>
                <a:t>点击添加标题</a:t>
              </a:r>
            </a:p>
          </p:txBody>
        </p:sp>
        <p:sp>
          <p:nvSpPr>
            <p:cNvPr id="26" name="矩形 25">
              <a:extLst>
                <a:ext uri="{FF2B5EF4-FFF2-40B4-BE49-F238E27FC236}">
                  <a16:creationId xmlns:a16="http://schemas.microsoft.com/office/drawing/2014/main" id="{F7543B55-7784-4692-9AC7-4AB92653563F}"/>
                </a:ext>
              </a:extLst>
            </p:cNvPr>
            <p:cNvSpPr/>
            <p:nvPr/>
          </p:nvSpPr>
          <p:spPr>
            <a:xfrm>
              <a:off x="1351824" y="5199620"/>
              <a:ext cx="2666093" cy="553998"/>
            </a:xfrm>
            <a:prstGeom prst="rect">
              <a:avLst/>
            </a:prstGeom>
          </p:spPr>
          <p:txBody>
            <a:bodyPr wrap="square">
              <a:spAutoFit/>
            </a:bodyPr>
            <a:lstStyle/>
            <a:p>
              <a:pPr algn="ctr" fontAlgn="base">
                <a:spcBef>
                  <a:spcPct val="0"/>
                </a:spcBef>
                <a:spcAft>
                  <a:spcPct val="0"/>
                </a:spcAft>
              </a:pPr>
              <a:r>
                <a:rPr lang="en-US" altLang="zh-CN" sz="1000" dirty="0">
                  <a:solidFill>
                    <a:schemeClr val="bg1"/>
                  </a:solidFill>
                  <a:latin typeface="Century Gothic" panose="020B0502020202020204" pitchFamily="34" charset="0"/>
                  <a:ea typeface="Segoe UI" panose="020B0502040204020203" pitchFamily="34" charset="0"/>
                  <a:cs typeface="Segoe UI" panose="020B0502040204020203" pitchFamily="34" charset="0"/>
                  <a:sym typeface="Lato Regular" charset="0"/>
                </a:rPr>
                <a:t>Lorem ipsum dolor sit amet, consectetuer adipiscing elit. Maecenas porttitor congue massa. Fusce posuere, </a:t>
              </a:r>
            </a:p>
          </p:txBody>
        </p:sp>
      </p:grpSp>
      <p:grpSp>
        <p:nvGrpSpPr>
          <p:cNvPr id="27" name="组合 26">
            <a:extLst>
              <a:ext uri="{FF2B5EF4-FFF2-40B4-BE49-F238E27FC236}">
                <a16:creationId xmlns:a16="http://schemas.microsoft.com/office/drawing/2014/main" id="{674721AE-FEAF-47C8-85ED-07815C06C52C}"/>
              </a:ext>
            </a:extLst>
          </p:cNvPr>
          <p:cNvGrpSpPr/>
          <p:nvPr/>
        </p:nvGrpSpPr>
        <p:grpSpPr>
          <a:xfrm>
            <a:off x="8275138" y="1908323"/>
            <a:ext cx="2666093" cy="802951"/>
            <a:chOff x="1351824" y="4950667"/>
            <a:chExt cx="2666093" cy="802951"/>
          </a:xfrm>
        </p:grpSpPr>
        <p:sp>
          <p:nvSpPr>
            <p:cNvPr id="28" name="文本框 57">
              <a:extLst>
                <a:ext uri="{FF2B5EF4-FFF2-40B4-BE49-F238E27FC236}">
                  <a16:creationId xmlns:a16="http://schemas.microsoft.com/office/drawing/2014/main" id="{276FA4CC-73A7-4CB2-BDFF-C286CEC9FF56}"/>
                </a:ext>
              </a:extLst>
            </p:cNvPr>
            <p:cNvSpPr txBox="1"/>
            <p:nvPr/>
          </p:nvSpPr>
          <p:spPr>
            <a:xfrm>
              <a:off x="1723309" y="4950667"/>
              <a:ext cx="1923123" cy="338554"/>
            </a:xfrm>
            <a:prstGeom prst="rect">
              <a:avLst/>
            </a:prstGeom>
            <a:noFill/>
          </p:spPr>
          <p:txBody>
            <a:bodyPr wrap="square" rtlCol="0">
              <a:spAutoFit/>
            </a:bodyPr>
            <a:lstStyle/>
            <a:p>
              <a:pPr algn="ctr"/>
              <a:r>
                <a:rPr lang="zh-CN" altLang="en-US" sz="1600" dirty="0">
                  <a:solidFill>
                    <a:schemeClr val="bg1"/>
                  </a:solidFill>
                  <a:latin typeface="微软雅黑"/>
                  <a:ea typeface="微软雅黑"/>
                </a:rPr>
                <a:t>点击添加标题</a:t>
              </a:r>
            </a:p>
          </p:txBody>
        </p:sp>
        <p:sp>
          <p:nvSpPr>
            <p:cNvPr id="29" name="矩形 28">
              <a:extLst>
                <a:ext uri="{FF2B5EF4-FFF2-40B4-BE49-F238E27FC236}">
                  <a16:creationId xmlns:a16="http://schemas.microsoft.com/office/drawing/2014/main" id="{7C1CF980-90C5-41A6-9758-1B54519E17AA}"/>
                </a:ext>
              </a:extLst>
            </p:cNvPr>
            <p:cNvSpPr/>
            <p:nvPr/>
          </p:nvSpPr>
          <p:spPr>
            <a:xfrm>
              <a:off x="1351824" y="5199620"/>
              <a:ext cx="2666093" cy="553998"/>
            </a:xfrm>
            <a:prstGeom prst="rect">
              <a:avLst/>
            </a:prstGeom>
          </p:spPr>
          <p:txBody>
            <a:bodyPr wrap="square">
              <a:spAutoFit/>
            </a:bodyPr>
            <a:lstStyle/>
            <a:p>
              <a:pPr algn="ctr" fontAlgn="base">
                <a:spcBef>
                  <a:spcPct val="0"/>
                </a:spcBef>
                <a:spcAft>
                  <a:spcPct val="0"/>
                </a:spcAft>
              </a:pPr>
              <a:r>
                <a:rPr lang="en-US" altLang="zh-CN" sz="1000" dirty="0">
                  <a:solidFill>
                    <a:schemeClr val="bg1"/>
                  </a:solidFill>
                  <a:latin typeface="Century Gothic" panose="020B0502020202020204" pitchFamily="34" charset="0"/>
                  <a:ea typeface="Segoe UI" panose="020B0502040204020203" pitchFamily="34" charset="0"/>
                  <a:cs typeface="Segoe UI" panose="020B0502040204020203" pitchFamily="34" charset="0"/>
                  <a:sym typeface="Lato Regular" charset="0"/>
                </a:rPr>
                <a:t>Lorem ipsum dolor sit amet, consectetuer adipiscing elit. Maecenas porttitor congue massa. Fusce posuere, </a:t>
              </a:r>
            </a:p>
          </p:txBody>
        </p:sp>
      </p:grpSp>
      <p:grpSp>
        <p:nvGrpSpPr>
          <p:cNvPr id="30" name="组合 29">
            <a:extLst>
              <a:ext uri="{FF2B5EF4-FFF2-40B4-BE49-F238E27FC236}">
                <a16:creationId xmlns:a16="http://schemas.microsoft.com/office/drawing/2014/main" id="{00FBB745-E23C-487E-80D0-4A51384DA235}"/>
              </a:ext>
            </a:extLst>
          </p:cNvPr>
          <p:cNvGrpSpPr/>
          <p:nvPr/>
        </p:nvGrpSpPr>
        <p:grpSpPr>
          <a:xfrm>
            <a:off x="2474453" y="3672730"/>
            <a:ext cx="481094" cy="701296"/>
            <a:chOff x="4081166" y="4301728"/>
            <a:chExt cx="239316" cy="348854"/>
          </a:xfrm>
          <a:solidFill>
            <a:schemeClr val="bg1"/>
          </a:solidFill>
        </p:grpSpPr>
        <p:sp>
          <p:nvSpPr>
            <p:cNvPr id="31" name="AutoShape 97">
              <a:extLst>
                <a:ext uri="{FF2B5EF4-FFF2-40B4-BE49-F238E27FC236}">
                  <a16:creationId xmlns:a16="http://schemas.microsoft.com/office/drawing/2014/main" id="{1F9CE226-DDE0-4CDF-A7F2-E94960DABB5D}"/>
                </a:ext>
              </a:extLst>
            </p:cNvPr>
            <p:cNvSpPr>
              <a:spLocks/>
            </p:cNvSpPr>
            <p:nvPr/>
          </p:nvSpPr>
          <p:spPr bwMode="auto">
            <a:xfrm>
              <a:off x="4081166" y="4301728"/>
              <a:ext cx="239316" cy="3488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32" name="AutoShape 98">
              <a:extLst>
                <a:ext uri="{FF2B5EF4-FFF2-40B4-BE49-F238E27FC236}">
                  <a16:creationId xmlns:a16="http://schemas.microsoft.com/office/drawing/2014/main" id="{3F8BAF2E-0DB8-44A7-A284-E755E02DC651}"/>
                </a:ext>
              </a:extLst>
            </p:cNvPr>
            <p:cNvSpPr>
              <a:spLocks/>
            </p:cNvSpPr>
            <p:nvPr/>
          </p:nvSpPr>
          <p:spPr bwMode="auto">
            <a:xfrm>
              <a:off x="4178797" y="4334470"/>
              <a:ext cx="44053" cy="10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33" name="AutoShape 99">
              <a:extLst>
                <a:ext uri="{FF2B5EF4-FFF2-40B4-BE49-F238E27FC236}">
                  <a16:creationId xmlns:a16="http://schemas.microsoft.com/office/drawing/2014/main" id="{60A5A31D-6099-45AB-ACCE-ADC46D7FA218}"/>
                </a:ext>
              </a:extLst>
            </p:cNvPr>
            <p:cNvSpPr>
              <a:spLocks/>
            </p:cNvSpPr>
            <p:nvPr/>
          </p:nvSpPr>
          <p:spPr bwMode="auto">
            <a:xfrm>
              <a:off x="4190108" y="4607123"/>
              <a:ext cx="21431" cy="107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grpSp>
      <p:grpSp>
        <p:nvGrpSpPr>
          <p:cNvPr id="34" name="组合 33">
            <a:extLst>
              <a:ext uri="{FF2B5EF4-FFF2-40B4-BE49-F238E27FC236}">
                <a16:creationId xmlns:a16="http://schemas.microsoft.com/office/drawing/2014/main" id="{E51009F2-B830-4954-8BA3-09C88D343738}"/>
              </a:ext>
            </a:extLst>
          </p:cNvPr>
          <p:cNvGrpSpPr/>
          <p:nvPr/>
        </p:nvGrpSpPr>
        <p:grpSpPr>
          <a:xfrm>
            <a:off x="4668987" y="3685431"/>
            <a:ext cx="675893" cy="675893"/>
            <a:chOff x="6162378" y="2904530"/>
            <a:chExt cx="348258" cy="348258"/>
          </a:xfrm>
          <a:solidFill>
            <a:schemeClr val="bg1"/>
          </a:solidFill>
        </p:grpSpPr>
        <p:sp>
          <p:nvSpPr>
            <p:cNvPr id="35" name="AutoShape 52">
              <a:extLst>
                <a:ext uri="{FF2B5EF4-FFF2-40B4-BE49-F238E27FC236}">
                  <a16:creationId xmlns:a16="http://schemas.microsoft.com/office/drawing/2014/main" id="{D5F7D392-D4B7-4BEA-8359-910D26BFD166}"/>
                </a:ext>
              </a:extLst>
            </p:cNvPr>
            <p:cNvSpPr>
              <a:spLocks/>
            </p:cNvSpPr>
            <p:nvPr/>
          </p:nvSpPr>
          <p:spPr bwMode="auto">
            <a:xfrm>
              <a:off x="6162378" y="2904530"/>
              <a:ext cx="348258" cy="348258"/>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36" name="AutoShape 53">
              <a:extLst>
                <a:ext uri="{FF2B5EF4-FFF2-40B4-BE49-F238E27FC236}">
                  <a16:creationId xmlns:a16="http://schemas.microsoft.com/office/drawing/2014/main" id="{E28216DD-3D8B-4F1A-9396-DC4C5BE93A5E}"/>
                </a:ext>
              </a:extLst>
            </p:cNvPr>
            <p:cNvSpPr>
              <a:spLocks/>
            </p:cNvSpPr>
            <p:nvPr/>
          </p:nvSpPr>
          <p:spPr bwMode="auto">
            <a:xfrm>
              <a:off x="6293347" y="3024187"/>
              <a:ext cx="94060" cy="97631"/>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37" name="AutoShape 54">
              <a:extLst>
                <a:ext uri="{FF2B5EF4-FFF2-40B4-BE49-F238E27FC236}">
                  <a16:creationId xmlns:a16="http://schemas.microsoft.com/office/drawing/2014/main" id="{A13304D0-194B-46A6-B803-94D5571141E4}"/>
                </a:ext>
              </a:extLst>
            </p:cNvPr>
            <p:cNvSpPr>
              <a:spLocks/>
            </p:cNvSpPr>
            <p:nvPr/>
          </p:nvSpPr>
          <p:spPr bwMode="auto">
            <a:xfrm>
              <a:off x="6282035" y="3143845"/>
              <a:ext cx="52983" cy="55364"/>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38" name="AutoShape 55">
              <a:extLst>
                <a:ext uri="{FF2B5EF4-FFF2-40B4-BE49-F238E27FC236}">
                  <a16:creationId xmlns:a16="http://schemas.microsoft.com/office/drawing/2014/main" id="{ACFBFB09-4521-4155-963D-BE0E4D070B8B}"/>
                </a:ext>
              </a:extLst>
            </p:cNvPr>
            <p:cNvSpPr>
              <a:spLocks/>
            </p:cNvSpPr>
            <p:nvPr/>
          </p:nvSpPr>
          <p:spPr bwMode="auto">
            <a:xfrm>
              <a:off x="6336804" y="2958703"/>
              <a:ext cx="53578" cy="5596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grpSp>
      <p:grpSp>
        <p:nvGrpSpPr>
          <p:cNvPr id="39" name="Group 58">
            <a:extLst>
              <a:ext uri="{FF2B5EF4-FFF2-40B4-BE49-F238E27FC236}">
                <a16:creationId xmlns:a16="http://schemas.microsoft.com/office/drawing/2014/main" id="{0037A136-17FB-4E96-BF29-89C283D2778D}"/>
              </a:ext>
            </a:extLst>
          </p:cNvPr>
          <p:cNvGrpSpPr/>
          <p:nvPr/>
        </p:nvGrpSpPr>
        <p:grpSpPr>
          <a:xfrm>
            <a:off x="7013409" y="3733280"/>
            <a:ext cx="570915" cy="535782"/>
            <a:chOff x="10074275" y="1647825"/>
            <a:chExt cx="464344" cy="435769"/>
          </a:xfrm>
          <a:solidFill>
            <a:schemeClr val="bg1"/>
          </a:solidFill>
        </p:grpSpPr>
        <p:sp>
          <p:nvSpPr>
            <p:cNvPr id="40" name="AutoShape 69">
              <a:extLst>
                <a:ext uri="{FF2B5EF4-FFF2-40B4-BE49-F238E27FC236}">
                  <a16:creationId xmlns:a16="http://schemas.microsoft.com/office/drawing/2014/main" id="{1D57ECE1-EA9C-4AAF-8846-5BF2E6F53803}"/>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1" name="AutoShape 70">
              <a:extLst>
                <a:ext uri="{FF2B5EF4-FFF2-40B4-BE49-F238E27FC236}">
                  <a16:creationId xmlns:a16="http://schemas.microsoft.com/office/drawing/2014/main" id="{47A14759-AA96-4971-A43C-82D2F7F012D3}"/>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2" name="AutoShape 71">
              <a:extLst>
                <a:ext uri="{FF2B5EF4-FFF2-40B4-BE49-F238E27FC236}">
                  <a16:creationId xmlns:a16="http://schemas.microsoft.com/office/drawing/2014/main" id="{8E866AAB-283E-4D7B-AE3D-08CFB0BC5529}"/>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3" name="AutoShape 72">
              <a:extLst>
                <a:ext uri="{FF2B5EF4-FFF2-40B4-BE49-F238E27FC236}">
                  <a16:creationId xmlns:a16="http://schemas.microsoft.com/office/drawing/2014/main" id="{FAF5708C-6CFF-4B77-9680-631A34FC72EF}"/>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4" name="AutoShape 73">
              <a:extLst>
                <a:ext uri="{FF2B5EF4-FFF2-40B4-BE49-F238E27FC236}">
                  <a16:creationId xmlns:a16="http://schemas.microsoft.com/office/drawing/2014/main" id="{CB4FFA4D-92F4-4B3D-A567-85038A312EBC}"/>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5" name="AutoShape 74">
              <a:extLst>
                <a:ext uri="{FF2B5EF4-FFF2-40B4-BE49-F238E27FC236}">
                  <a16:creationId xmlns:a16="http://schemas.microsoft.com/office/drawing/2014/main" id="{08A00A59-CD90-469B-9347-16AD66881F7B}"/>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6" name="AutoShape 75">
              <a:extLst>
                <a:ext uri="{FF2B5EF4-FFF2-40B4-BE49-F238E27FC236}">
                  <a16:creationId xmlns:a16="http://schemas.microsoft.com/office/drawing/2014/main" id="{D7B092DC-4927-44F8-AA40-B973D4D30B1D}"/>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7" name="AutoShape 76">
              <a:extLst>
                <a:ext uri="{FF2B5EF4-FFF2-40B4-BE49-F238E27FC236}">
                  <a16:creationId xmlns:a16="http://schemas.microsoft.com/office/drawing/2014/main" id="{3AA1DB5D-F9AF-4DE1-A841-23FC1DEF0769}"/>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48" name="AutoShape 77">
              <a:extLst>
                <a:ext uri="{FF2B5EF4-FFF2-40B4-BE49-F238E27FC236}">
                  <a16:creationId xmlns:a16="http://schemas.microsoft.com/office/drawing/2014/main" id="{700FAF46-D086-4A82-9F7E-07199626660C}"/>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grpSp>
      <p:grpSp>
        <p:nvGrpSpPr>
          <p:cNvPr id="49" name="组合 48">
            <a:extLst>
              <a:ext uri="{FF2B5EF4-FFF2-40B4-BE49-F238E27FC236}">
                <a16:creationId xmlns:a16="http://schemas.microsoft.com/office/drawing/2014/main" id="{711A8DB3-EDA0-441E-B522-6BEF74538225}"/>
              </a:ext>
            </a:extLst>
          </p:cNvPr>
          <p:cNvGrpSpPr/>
          <p:nvPr/>
        </p:nvGrpSpPr>
        <p:grpSpPr>
          <a:xfrm>
            <a:off x="9268341" y="3718401"/>
            <a:ext cx="644916" cy="565540"/>
            <a:chOff x="1239739" y="2232422"/>
            <a:chExt cx="348258" cy="305396"/>
          </a:xfrm>
          <a:solidFill>
            <a:schemeClr val="bg1"/>
          </a:solidFill>
        </p:grpSpPr>
        <p:sp>
          <p:nvSpPr>
            <p:cNvPr id="50" name="AutoShape 147">
              <a:extLst>
                <a:ext uri="{FF2B5EF4-FFF2-40B4-BE49-F238E27FC236}">
                  <a16:creationId xmlns:a16="http://schemas.microsoft.com/office/drawing/2014/main" id="{80AF373B-7BFA-421C-BBA8-67708710022A}"/>
                </a:ext>
              </a:extLst>
            </p:cNvPr>
            <p:cNvSpPr>
              <a:spLocks/>
            </p:cNvSpPr>
            <p:nvPr/>
          </p:nvSpPr>
          <p:spPr bwMode="auto">
            <a:xfrm>
              <a:off x="1239739" y="2232422"/>
              <a:ext cx="348258" cy="305396"/>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sp>
          <p:nvSpPr>
            <p:cNvPr id="51" name="AutoShape 148">
              <a:extLst>
                <a:ext uri="{FF2B5EF4-FFF2-40B4-BE49-F238E27FC236}">
                  <a16:creationId xmlns:a16="http://schemas.microsoft.com/office/drawing/2014/main" id="{666AD01B-8AB2-467C-838E-9CC0AAEC84C6}"/>
                </a:ext>
              </a:extLst>
            </p:cNvPr>
            <p:cNvSpPr>
              <a:spLocks/>
            </p:cNvSpPr>
            <p:nvPr/>
          </p:nvSpPr>
          <p:spPr bwMode="auto">
            <a:xfrm>
              <a:off x="1293912" y="2287190"/>
              <a:ext cx="51792" cy="517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4288" tIns="14288" rIns="14288" bIns="14288" anchor="ctr"/>
            <a:lstStyle/>
            <a:p>
              <a:pPr algn="ctr" defTabSz="171442" fontAlgn="base" hangingPunct="0">
                <a:spcBef>
                  <a:spcPct val="0"/>
                </a:spcBef>
                <a:spcAft>
                  <a:spcPct val="0"/>
                </a:spcAft>
              </a:pPr>
              <a:endParaRPr lang="en-US" sz="1125">
                <a:solidFill>
                  <a:schemeClr val="bg1"/>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377255581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2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childTnLst>
                                </p:cTn>
                              </p:par>
                            </p:childTnLst>
                          </p:cTn>
                        </p:par>
                        <p:par>
                          <p:cTn id="38" fill="hold">
                            <p:stCondLst>
                              <p:cond delay="3500"/>
                            </p:stCondLst>
                            <p:childTnLst>
                              <p:par>
                                <p:cTn id="39" presetID="23" presetClass="entr" presetSubtype="16"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childTnLst>
                                </p:cTn>
                              </p:par>
                            </p:childTnLst>
                          </p:cTn>
                        </p:par>
                        <p:par>
                          <p:cTn id="43" fill="hold">
                            <p:stCondLst>
                              <p:cond delay="4000"/>
                            </p:stCondLst>
                            <p:childTnLst>
                              <p:par>
                                <p:cTn id="44" presetID="23" presetClass="entr" presetSubtype="16"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childTnLst>
                                </p:cTn>
                              </p:par>
                            </p:childTnLst>
                          </p:cTn>
                        </p:par>
                        <p:par>
                          <p:cTn id="48" fill="hold">
                            <p:stCondLst>
                              <p:cond delay="4500"/>
                            </p:stCondLst>
                            <p:childTnLst>
                              <p:par>
                                <p:cTn id="49" presetID="23" presetClass="entr" presetSubtype="16"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23" presetClass="entr" presetSubtype="16"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 calcmode="lin" valueType="num">
                                      <p:cBhvr>
                                        <p:cTn id="56" dur="500" fill="hold"/>
                                        <p:tgtEl>
                                          <p:spTgt spid="21"/>
                                        </p:tgtEl>
                                        <p:attrNameLst>
                                          <p:attrName>ppt_w</p:attrName>
                                        </p:attrNameLst>
                                      </p:cBhvr>
                                      <p:tavLst>
                                        <p:tav tm="0">
                                          <p:val>
                                            <p:fltVal val="0"/>
                                          </p:val>
                                        </p:tav>
                                        <p:tav tm="100000">
                                          <p:val>
                                            <p:strVal val="#ppt_w"/>
                                          </p:val>
                                        </p:tav>
                                      </p:tavLst>
                                    </p:anim>
                                    <p:anim calcmode="lin" valueType="num">
                                      <p:cBhvr>
                                        <p:cTn id="57" dur="500" fill="hold"/>
                                        <p:tgtEl>
                                          <p:spTgt spid="21"/>
                                        </p:tgtEl>
                                        <p:attrNameLst>
                                          <p:attrName>ppt_h</p:attrName>
                                        </p:attrNameLst>
                                      </p:cBhvr>
                                      <p:tavLst>
                                        <p:tav tm="0">
                                          <p:val>
                                            <p:fltVal val="0"/>
                                          </p:val>
                                        </p:tav>
                                        <p:tav tm="100000">
                                          <p:val>
                                            <p:strVal val="#ppt_h"/>
                                          </p:val>
                                        </p:tav>
                                      </p:tavLst>
                                    </p:anim>
                                  </p:childTnLst>
                                </p:cTn>
                              </p:par>
                            </p:childTnLst>
                          </p:cTn>
                        </p:par>
                        <p:par>
                          <p:cTn id="58" fill="hold">
                            <p:stCondLst>
                              <p:cond delay="5500"/>
                            </p:stCondLst>
                            <p:childTnLst>
                              <p:par>
                                <p:cTn id="59" presetID="23" presetClass="entr" presetSubtype="16"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childTnLst>
                                </p:cTn>
                              </p:par>
                            </p:childTnLst>
                          </p:cTn>
                        </p:par>
                        <p:par>
                          <p:cTn id="63" fill="hold">
                            <p:stCondLst>
                              <p:cond delay="6000"/>
                            </p:stCondLst>
                            <p:childTnLst>
                              <p:par>
                                <p:cTn id="64" presetID="23" presetClass="entr" presetSubtype="16" fill="hold"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childTnLst>
                                </p:cTn>
                              </p:par>
                            </p:childTnLst>
                          </p:cTn>
                        </p:par>
                        <p:par>
                          <p:cTn id="68" fill="hold">
                            <p:stCondLst>
                              <p:cond delay="6500"/>
                            </p:stCondLst>
                            <p:childTnLst>
                              <p:par>
                                <p:cTn id="69" presetID="23" presetClass="entr" presetSubtype="16"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ID="23" presetClass="entr" presetSubtype="16"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500" fill="hold"/>
                                        <p:tgtEl>
                                          <p:spTgt spid="34"/>
                                        </p:tgtEl>
                                        <p:attrNameLst>
                                          <p:attrName>ppt_w</p:attrName>
                                        </p:attrNameLst>
                                      </p:cBhvr>
                                      <p:tavLst>
                                        <p:tav tm="0">
                                          <p:val>
                                            <p:fltVal val="0"/>
                                          </p:val>
                                        </p:tav>
                                        <p:tav tm="100000">
                                          <p:val>
                                            <p:strVal val="#ppt_w"/>
                                          </p:val>
                                        </p:tav>
                                      </p:tavLst>
                                    </p:anim>
                                    <p:anim calcmode="lin" valueType="num">
                                      <p:cBhvr>
                                        <p:cTn id="77" dur="500" fill="hold"/>
                                        <p:tgtEl>
                                          <p:spTgt spid="34"/>
                                        </p:tgtEl>
                                        <p:attrNameLst>
                                          <p:attrName>ppt_h</p:attrName>
                                        </p:attrNameLst>
                                      </p:cBhvr>
                                      <p:tavLst>
                                        <p:tav tm="0">
                                          <p:val>
                                            <p:fltVal val="0"/>
                                          </p:val>
                                        </p:tav>
                                        <p:tav tm="100000">
                                          <p:val>
                                            <p:strVal val="#ppt_h"/>
                                          </p:val>
                                        </p:tav>
                                      </p:tavLst>
                                    </p:anim>
                                  </p:childTnLst>
                                </p:cTn>
                              </p:par>
                            </p:childTnLst>
                          </p:cTn>
                        </p:par>
                        <p:par>
                          <p:cTn id="78" fill="hold">
                            <p:stCondLst>
                              <p:cond delay="7500"/>
                            </p:stCondLst>
                            <p:childTnLst>
                              <p:par>
                                <p:cTn id="79" presetID="23" presetClass="entr" presetSubtype="16"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p:cTn id="81" dur="500" fill="hold"/>
                                        <p:tgtEl>
                                          <p:spTgt spid="39"/>
                                        </p:tgtEl>
                                        <p:attrNameLst>
                                          <p:attrName>ppt_w</p:attrName>
                                        </p:attrNameLst>
                                      </p:cBhvr>
                                      <p:tavLst>
                                        <p:tav tm="0">
                                          <p:val>
                                            <p:fltVal val="0"/>
                                          </p:val>
                                        </p:tav>
                                        <p:tav tm="100000">
                                          <p:val>
                                            <p:strVal val="#ppt_w"/>
                                          </p:val>
                                        </p:tav>
                                      </p:tavLst>
                                    </p:anim>
                                    <p:anim calcmode="lin" valueType="num">
                                      <p:cBhvr>
                                        <p:cTn id="82" dur="500" fill="hold"/>
                                        <p:tgtEl>
                                          <p:spTgt spid="39"/>
                                        </p:tgtEl>
                                        <p:attrNameLst>
                                          <p:attrName>ppt_h</p:attrName>
                                        </p:attrNameLst>
                                      </p:cBhvr>
                                      <p:tavLst>
                                        <p:tav tm="0">
                                          <p:val>
                                            <p:fltVal val="0"/>
                                          </p:val>
                                        </p:tav>
                                        <p:tav tm="100000">
                                          <p:val>
                                            <p:strVal val="#ppt_h"/>
                                          </p:val>
                                        </p:tav>
                                      </p:tavLst>
                                    </p:anim>
                                  </p:childTnLst>
                                </p:cTn>
                              </p:par>
                            </p:childTnLst>
                          </p:cTn>
                        </p:par>
                        <p:par>
                          <p:cTn id="83" fill="hold">
                            <p:stCondLst>
                              <p:cond delay="8000"/>
                            </p:stCondLst>
                            <p:childTnLst>
                              <p:par>
                                <p:cTn id="84" presetID="23" presetClass="entr" presetSubtype="16" fill="hold" nodeType="afterEffect">
                                  <p:stCondLst>
                                    <p:cond delay="0"/>
                                  </p:stCondLst>
                                  <p:childTnLst>
                                    <p:set>
                                      <p:cBhvr>
                                        <p:cTn id="85" dur="1" fill="hold">
                                          <p:stCondLst>
                                            <p:cond delay="0"/>
                                          </p:stCondLst>
                                        </p:cTn>
                                        <p:tgtEl>
                                          <p:spTgt spid="49"/>
                                        </p:tgtEl>
                                        <p:attrNameLst>
                                          <p:attrName>style.visibility</p:attrName>
                                        </p:attrNameLst>
                                      </p:cBhvr>
                                      <p:to>
                                        <p:strVal val="visible"/>
                                      </p:to>
                                    </p:set>
                                    <p:anim calcmode="lin" valueType="num">
                                      <p:cBhvr>
                                        <p:cTn id="86" dur="500" fill="hold"/>
                                        <p:tgtEl>
                                          <p:spTgt spid="49"/>
                                        </p:tgtEl>
                                        <p:attrNameLst>
                                          <p:attrName>ppt_w</p:attrName>
                                        </p:attrNameLst>
                                      </p:cBhvr>
                                      <p:tavLst>
                                        <p:tav tm="0">
                                          <p:val>
                                            <p:fltVal val="0"/>
                                          </p:val>
                                        </p:tav>
                                        <p:tav tm="100000">
                                          <p:val>
                                            <p:strVal val="#ppt_w"/>
                                          </p:val>
                                        </p:tav>
                                      </p:tavLst>
                                    </p:anim>
                                    <p:anim calcmode="lin" valueType="num">
                                      <p:cBhvr>
                                        <p:cTn id="87" dur="500" fill="hold"/>
                                        <p:tgtEl>
                                          <p:spTgt spid="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20A8772-B9E4-4192-9BC3-0E1DAC0AE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grpSp>
        <p:nvGrpSpPr>
          <p:cNvPr id="26" name="组合 25">
            <a:extLst>
              <a:ext uri="{FF2B5EF4-FFF2-40B4-BE49-F238E27FC236}">
                <a16:creationId xmlns:a16="http://schemas.microsoft.com/office/drawing/2014/main" id="{54BC30BA-9A1B-4C44-80F8-B49CE4696C78}"/>
              </a:ext>
            </a:extLst>
          </p:cNvPr>
          <p:cNvGrpSpPr/>
          <p:nvPr/>
        </p:nvGrpSpPr>
        <p:grpSpPr>
          <a:xfrm>
            <a:off x="2315531" y="2930374"/>
            <a:ext cx="4681656" cy="796242"/>
            <a:chOff x="5243359" y="1003783"/>
            <a:chExt cx="4681656" cy="796242"/>
          </a:xfrm>
        </p:grpSpPr>
        <p:sp>
          <p:nvSpPr>
            <p:cNvPr id="27" name="文本框 26">
              <a:extLst>
                <a:ext uri="{FF2B5EF4-FFF2-40B4-BE49-F238E27FC236}">
                  <a16:creationId xmlns:a16="http://schemas.microsoft.com/office/drawing/2014/main" id="{6635FE98-C740-41B8-975D-7DE0842AF9A1}"/>
                </a:ext>
              </a:extLst>
            </p:cNvPr>
            <p:cNvSpPr txBox="1"/>
            <p:nvPr/>
          </p:nvSpPr>
          <p:spPr>
            <a:xfrm>
              <a:off x="5978554" y="1003783"/>
              <a:ext cx="3156028" cy="523220"/>
            </a:xfrm>
            <a:prstGeom prst="rect">
              <a:avLst/>
            </a:prstGeom>
            <a:noFill/>
          </p:spPr>
          <p:txBody>
            <a:bodyPr wrap="square" lIns="0" rIns="0" rtlCol="0">
              <a:spAutoFit/>
            </a:bodyPr>
            <a:lstStyle/>
            <a:p>
              <a:pPr algn="ctr" fontAlgn="base">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rPr>
                <a:t>添加目录一文字</a:t>
              </a:r>
            </a:p>
          </p:txBody>
        </p:sp>
        <p:sp>
          <p:nvSpPr>
            <p:cNvPr id="28" name="文本框 27">
              <a:extLst>
                <a:ext uri="{FF2B5EF4-FFF2-40B4-BE49-F238E27FC236}">
                  <a16:creationId xmlns:a16="http://schemas.microsoft.com/office/drawing/2014/main" id="{6027D900-03DD-4F46-9FDC-CC1C82ABE4E2}"/>
                </a:ext>
              </a:extLst>
            </p:cNvPr>
            <p:cNvSpPr txBox="1"/>
            <p:nvPr/>
          </p:nvSpPr>
          <p:spPr>
            <a:xfrm>
              <a:off x="5243359" y="1461471"/>
              <a:ext cx="4681656" cy="338554"/>
            </a:xfrm>
            <a:prstGeom prst="rect">
              <a:avLst/>
            </a:prstGeom>
            <a:noFill/>
          </p:spPr>
          <p:txBody>
            <a:bodyPr wrap="square" lIns="0" rIns="0"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Add your title description</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9" name="组合 28">
            <a:extLst>
              <a:ext uri="{FF2B5EF4-FFF2-40B4-BE49-F238E27FC236}">
                <a16:creationId xmlns:a16="http://schemas.microsoft.com/office/drawing/2014/main" id="{F398CE06-9BAD-4693-B309-2B9B9A3EE715}"/>
              </a:ext>
            </a:extLst>
          </p:cNvPr>
          <p:cNvGrpSpPr/>
          <p:nvPr/>
        </p:nvGrpSpPr>
        <p:grpSpPr>
          <a:xfrm>
            <a:off x="2315531" y="4061909"/>
            <a:ext cx="4681656" cy="796242"/>
            <a:chOff x="5243359" y="2282020"/>
            <a:chExt cx="4681656" cy="796242"/>
          </a:xfrm>
        </p:grpSpPr>
        <p:sp>
          <p:nvSpPr>
            <p:cNvPr id="30" name="文本框 29">
              <a:extLst>
                <a:ext uri="{FF2B5EF4-FFF2-40B4-BE49-F238E27FC236}">
                  <a16:creationId xmlns:a16="http://schemas.microsoft.com/office/drawing/2014/main" id="{505FB07D-DEF2-48AE-9078-DDFE2BFB08D8}"/>
                </a:ext>
              </a:extLst>
            </p:cNvPr>
            <p:cNvSpPr txBox="1"/>
            <p:nvPr/>
          </p:nvSpPr>
          <p:spPr>
            <a:xfrm>
              <a:off x="5978554" y="2282020"/>
              <a:ext cx="3156028" cy="523220"/>
            </a:xfrm>
            <a:prstGeom prst="rect">
              <a:avLst/>
            </a:prstGeom>
            <a:noFill/>
          </p:spPr>
          <p:txBody>
            <a:bodyPr wrap="square" lIns="0" rIns="0" rtlCol="0">
              <a:spAutoFit/>
            </a:bodyPr>
            <a:lstStyle/>
            <a:p>
              <a:pPr algn="ctr" fontAlgn="base">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rPr>
                <a:t>添加目录二文字</a:t>
              </a:r>
            </a:p>
          </p:txBody>
        </p:sp>
        <p:sp>
          <p:nvSpPr>
            <p:cNvPr id="31" name="文本框 30">
              <a:extLst>
                <a:ext uri="{FF2B5EF4-FFF2-40B4-BE49-F238E27FC236}">
                  <a16:creationId xmlns:a16="http://schemas.microsoft.com/office/drawing/2014/main" id="{A5238F23-2ECA-4B48-94B0-A5ECC8BC32E1}"/>
                </a:ext>
              </a:extLst>
            </p:cNvPr>
            <p:cNvSpPr txBox="1"/>
            <p:nvPr/>
          </p:nvSpPr>
          <p:spPr>
            <a:xfrm>
              <a:off x="5243359" y="2739708"/>
              <a:ext cx="4681656" cy="338554"/>
            </a:xfrm>
            <a:prstGeom prst="rect">
              <a:avLst/>
            </a:prstGeom>
            <a:noFill/>
          </p:spPr>
          <p:txBody>
            <a:bodyPr wrap="square" lIns="0" rIns="0"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Add your title description</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6FA90AEE-45F7-4874-B3F9-BC9611D23BCE}"/>
              </a:ext>
            </a:extLst>
          </p:cNvPr>
          <p:cNvGrpSpPr/>
          <p:nvPr/>
        </p:nvGrpSpPr>
        <p:grpSpPr>
          <a:xfrm>
            <a:off x="5951459" y="2930374"/>
            <a:ext cx="4681656" cy="796242"/>
            <a:chOff x="5243359" y="3560257"/>
            <a:chExt cx="4681656" cy="796242"/>
          </a:xfrm>
        </p:grpSpPr>
        <p:sp>
          <p:nvSpPr>
            <p:cNvPr id="33" name="文本框 32">
              <a:extLst>
                <a:ext uri="{FF2B5EF4-FFF2-40B4-BE49-F238E27FC236}">
                  <a16:creationId xmlns:a16="http://schemas.microsoft.com/office/drawing/2014/main" id="{3F99D580-0F46-4C4F-AE0C-B672EC851A53}"/>
                </a:ext>
              </a:extLst>
            </p:cNvPr>
            <p:cNvSpPr txBox="1"/>
            <p:nvPr/>
          </p:nvSpPr>
          <p:spPr>
            <a:xfrm>
              <a:off x="5978554" y="3560257"/>
              <a:ext cx="3156028" cy="523220"/>
            </a:xfrm>
            <a:prstGeom prst="rect">
              <a:avLst/>
            </a:prstGeom>
            <a:noFill/>
          </p:spPr>
          <p:txBody>
            <a:bodyPr wrap="square" lIns="0" rIns="0" rtlCol="0">
              <a:spAutoFit/>
            </a:bodyPr>
            <a:lstStyle/>
            <a:p>
              <a:pPr algn="ctr" fontAlgn="base">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rPr>
                <a:t>添加目录三文字</a:t>
              </a:r>
            </a:p>
          </p:txBody>
        </p:sp>
        <p:sp>
          <p:nvSpPr>
            <p:cNvPr id="34" name="文本框 33">
              <a:extLst>
                <a:ext uri="{FF2B5EF4-FFF2-40B4-BE49-F238E27FC236}">
                  <a16:creationId xmlns:a16="http://schemas.microsoft.com/office/drawing/2014/main" id="{348614D2-178C-49CE-9E9B-5D945B4FF5E8}"/>
                </a:ext>
              </a:extLst>
            </p:cNvPr>
            <p:cNvSpPr txBox="1"/>
            <p:nvPr/>
          </p:nvSpPr>
          <p:spPr>
            <a:xfrm>
              <a:off x="5243359" y="4017945"/>
              <a:ext cx="4681656" cy="338554"/>
            </a:xfrm>
            <a:prstGeom prst="rect">
              <a:avLst/>
            </a:prstGeom>
            <a:noFill/>
          </p:spPr>
          <p:txBody>
            <a:bodyPr wrap="square" lIns="0" rIns="0"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Add your title description</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35" name="组合 34">
            <a:extLst>
              <a:ext uri="{FF2B5EF4-FFF2-40B4-BE49-F238E27FC236}">
                <a16:creationId xmlns:a16="http://schemas.microsoft.com/office/drawing/2014/main" id="{7438254B-C085-4882-B41B-32FF2A8C4161}"/>
              </a:ext>
            </a:extLst>
          </p:cNvPr>
          <p:cNvGrpSpPr/>
          <p:nvPr/>
        </p:nvGrpSpPr>
        <p:grpSpPr>
          <a:xfrm>
            <a:off x="5951459" y="4061909"/>
            <a:ext cx="4681656" cy="796242"/>
            <a:chOff x="5243359" y="4838494"/>
            <a:chExt cx="4681656" cy="796242"/>
          </a:xfrm>
        </p:grpSpPr>
        <p:sp>
          <p:nvSpPr>
            <p:cNvPr id="36" name="文本框 35">
              <a:extLst>
                <a:ext uri="{FF2B5EF4-FFF2-40B4-BE49-F238E27FC236}">
                  <a16:creationId xmlns:a16="http://schemas.microsoft.com/office/drawing/2014/main" id="{A4396DED-36AE-45D3-9CEF-8DE6B7C8D689}"/>
                </a:ext>
              </a:extLst>
            </p:cNvPr>
            <p:cNvSpPr txBox="1"/>
            <p:nvPr/>
          </p:nvSpPr>
          <p:spPr>
            <a:xfrm>
              <a:off x="5978554" y="4838494"/>
              <a:ext cx="3156028" cy="523220"/>
            </a:xfrm>
            <a:prstGeom prst="rect">
              <a:avLst/>
            </a:prstGeom>
            <a:noFill/>
          </p:spPr>
          <p:txBody>
            <a:bodyPr wrap="square" lIns="0" rIns="0" rtlCol="0">
              <a:spAutoFit/>
            </a:bodyPr>
            <a:lstStyle/>
            <a:p>
              <a:pPr algn="ctr" fontAlgn="base">
                <a:spcBef>
                  <a:spcPct val="0"/>
                </a:spcBef>
                <a:spcAft>
                  <a:spcPct val="0"/>
                </a:spcAft>
              </a:pPr>
              <a:r>
                <a:rPr lang="zh-CN" altLang="en-US" sz="2800" b="1" dirty="0">
                  <a:solidFill>
                    <a:schemeClr val="bg1"/>
                  </a:solidFill>
                  <a:latin typeface="微软雅黑" panose="020B0503020204020204" pitchFamily="34" charset="-122"/>
                  <a:ea typeface="微软雅黑" panose="020B0503020204020204" pitchFamily="34" charset="-122"/>
                </a:rPr>
                <a:t>添加目录四文字</a:t>
              </a:r>
            </a:p>
          </p:txBody>
        </p:sp>
        <p:sp>
          <p:nvSpPr>
            <p:cNvPr id="37" name="文本框 36">
              <a:extLst>
                <a:ext uri="{FF2B5EF4-FFF2-40B4-BE49-F238E27FC236}">
                  <a16:creationId xmlns:a16="http://schemas.microsoft.com/office/drawing/2014/main" id="{D6562BBC-8DD9-4725-8BF6-12B3CEF76BFD}"/>
                </a:ext>
              </a:extLst>
            </p:cNvPr>
            <p:cNvSpPr txBox="1"/>
            <p:nvPr/>
          </p:nvSpPr>
          <p:spPr>
            <a:xfrm>
              <a:off x="5243359" y="5296182"/>
              <a:ext cx="4681656" cy="338554"/>
            </a:xfrm>
            <a:prstGeom prst="rect">
              <a:avLst/>
            </a:prstGeom>
            <a:noFill/>
          </p:spPr>
          <p:txBody>
            <a:bodyPr wrap="square" lIns="0" rIns="0" rtlCol="0">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Add your title description</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8" name="文本框 37">
            <a:extLst>
              <a:ext uri="{FF2B5EF4-FFF2-40B4-BE49-F238E27FC236}">
                <a16:creationId xmlns:a16="http://schemas.microsoft.com/office/drawing/2014/main" id="{B03CCF6A-306F-4A26-9352-926DB667D7C0}"/>
              </a:ext>
            </a:extLst>
          </p:cNvPr>
          <p:cNvSpPr txBox="1"/>
          <p:nvPr/>
        </p:nvSpPr>
        <p:spPr>
          <a:xfrm>
            <a:off x="5275110" y="1344569"/>
            <a:ext cx="1653955" cy="646331"/>
          </a:xfrm>
          <a:prstGeom prst="rect">
            <a:avLst/>
          </a:prstGeom>
          <a:noFill/>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目录</a:t>
            </a:r>
          </a:p>
        </p:txBody>
      </p:sp>
      <p:sp>
        <p:nvSpPr>
          <p:cNvPr id="39" name="文本框 38">
            <a:extLst>
              <a:ext uri="{FF2B5EF4-FFF2-40B4-BE49-F238E27FC236}">
                <a16:creationId xmlns:a16="http://schemas.microsoft.com/office/drawing/2014/main" id="{91D6859E-C94C-433E-8B2E-1CF5F055311E}"/>
              </a:ext>
            </a:extLst>
          </p:cNvPr>
          <p:cNvSpPr txBox="1"/>
          <p:nvPr/>
        </p:nvSpPr>
        <p:spPr>
          <a:xfrm>
            <a:off x="5088999" y="1962867"/>
            <a:ext cx="2026176"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cs typeface="+mn-ea"/>
                <a:sym typeface="+mn-lt"/>
              </a:rPr>
              <a:t>CONTENTS</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65" name="图片 64">
            <a:extLst>
              <a:ext uri="{FF2B5EF4-FFF2-40B4-BE49-F238E27FC236}">
                <a16:creationId xmlns:a16="http://schemas.microsoft.com/office/drawing/2014/main" id="{15A5D821-0E3C-4EE1-88A7-11DBC39BD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554" y="2820171"/>
            <a:ext cx="742812" cy="922111"/>
          </a:xfrm>
          <a:prstGeom prst="rect">
            <a:avLst/>
          </a:prstGeom>
        </p:spPr>
      </p:pic>
      <p:pic>
        <p:nvPicPr>
          <p:cNvPr id="66" name="图片 65">
            <a:extLst>
              <a:ext uri="{FF2B5EF4-FFF2-40B4-BE49-F238E27FC236}">
                <a16:creationId xmlns:a16="http://schemas.microsoft.com/office/drawing/2014/main" id="{BA07E5F7-2B3F-4E57-BD53-1056DCF9F8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3974" y="3948761"/>
            <a:ext cx="742812" cy="922111"/>
          </a:xfrm>
          <a:prstGeom prst="rect">
            <a:avLst/>
          </a:prstGeom>
        </p:spPr>
      </p:pic>
      <p:pic>
        <p:nvPicPr>
          <p:cNvPr id="67" name="图片 66">
            <a:extLst>
              <a:ext uri="{FF2B5EF4-FFF2-40B4-BE49-F238E27FC236}">
                <a16:creationId xmlns:a16="http://schemas.microsoft.com/office/drawing/2014/main" id="{ADAB3421-401F-48E4-9C31-0E60646381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0702" y="2820171"/>
            <a:ext cx="742812" cy="922111"/>
          </a:xfrm>
          <a:prstGeom prst="rect">
            <a:avLst/>
          </a:prstGeom>
        </p:spPr>
      </p:pic>
      <p:pic>
        <p:nvPicPr>
          <p:cNvPr id="68" name="图片 67">
            <a:extLst>
              <a:ext uri="{FF2B5EF4-FFF2-40B4-BE49-F238E27FC236}">
                <a16:creationId xmlns:a16="http://schemas.microsoft.com/office/drawing/2014/main" id="{952B46F4-ED21-44A2-BA3E-5AD41F47B8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122" y="3948761"/>
            <a:ext cx="742812" cy="922111"/>
          </a:xfrm>
          <a:prstGeom prst="rect">
            <a:avLst/>
          </a:prstGeom>
        </p:spPr>
      </p:pic>
    </p:spTree>
    <p:extLst>
      <p:ext uri="{BB962C8B-B14F-4D97-AF65-F5344CB8AC3E}">
        <p14:creationId xmlns:p14="http://schemas.microsoft.com/office/powerpoint/2010/main" val="75163194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750"/>
                                        <p:tgtEl>
                                          <p:spTgt spid="4"/>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1000"/>
                                        <p:tgtEl>
                                          <p:spTgt spid="38"/>
                                        </p:tgtEl>
                                      </p:cBhvr>
                                    </p:animEffect>
                                    <p:anim calcmode="lin" valueType="num">
                                      <p:cBhvr>
                                        <p:cTn id="11" dur="1000" fill="hold"/>
                                        <p:tgtEl>
                                          <p:spTgt spid="38"/>
                                        </p:tgtEl>
                                        <p:attrNameLst>
                                          <p:attrName>ppt_x</p:attrName>
                                        </p:attrNameLst>
                                      </p:cBhvr>
                                      <p:tavLst>
                                        <p:tav tm="0">
                                          <p:val>
                                            <p:strVal val="#ppt_x"/>
                                          </p:val>
                                        </p:tav>
                                        <p:tav tm="100000">
                                          <p:val>
                                            <p:strVal val="#ppt_x"/>
                                          </p:val>
                                        </p:tav>
                                      </p:tavLst>
                                    </p:anim>
                                    <p:anim calcmode="lin" valueType="num">
                                      <p:cBhvr>
                                        <p:cTn id="12" dur="1000" fill="hold"/>
                                        <p:tgtEl>
                                          <p:spTgt spid="38"/>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75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1000" fill="hold"/>
                                        <p:tgtEl>
                                          <p:spTgt spid="39"/>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1"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500" fill="hold"/>
                                        <p:tgtEl>
                                          <p:spTgt spid="65"/>
                                        </p:tgtEl>
                                        <p:attrNameLst>
                                          <p:attrName>ppt_x</p:attrName>
                                        </p:attrNameLst>
                                      </p:cBhvr>
                                      <p:tavLst>
                                        <p:tav tm="0">
                                          <p:val>
                                            <p:strVal val="#ppt_x"/>
                                          </p:val>
                                        </p:tav>
                                        <p:tav tm="100000">
                                          <p:val>
                                            <p:strVal val="#ppt_x"/>
                                          </p:val>
                                        </p:tav>
                                      </p:tavLst>
                                    </p:anim>
                                    <p:anim calcmode="lin" valueType="num">
                                      <p:cBhvr additive="base">
                                        <p:cTn id="22" dur="500" fill="hold"/>
                                        <p:tgtEl>
                                          <p:spTgt spid="65"/>
                                        </p:tgtEl>
                                        <p:attrNameLst>
                                          <p:attrName>ppt_y</p:attrName>
                                        </p:attrNameLst>
                                      </p:cBhvr>
                                      <p:tavLst>
                                        <p:tav tm="0">
                                          <p:val>
                                            <p:strVal val="0-#ppt_h/2"/>
                                          </p:val>
                                        </p:tav>
                                        <p:tav tm="100000">
                                          <p:val>
                                            <p:strVal val="#ppt_y"/>
                                          </p:val>
                                        </p:tav>
                                      </p:tavLst>
                                    </p:anim>
                                  </p:childTnLst>
                                </p:cTn>
                              </p:par>
                            </p:childTnLst>
                          </p:cTn>
                        </p:par>
                        <p:par>
                          <p:cTn id="23" fill="hold">
                            <p:stCondLst>
                              <p:cond delay="2250"/>
                            </p:stCondLst>
                            <p:childTnLst>
                              <p:par>
                                <p:cTn id="24" presetID="2" presetClass="entr" presetSubtype="2"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50" fill="hold"/>
                                        <p:tgtEl>
                                          <p:spTgt spid="26"/>
                                        </p:tgtEl>
                                        <p:attrNameLst>
                                          <p:attrName>ppt_x</p:attrName>
                                        </p:attrNameLst>
                                      </p:cBhvr>
                                      <p:tavLst>
                                        <p:tav tm="0">
                                          <p:val>
                                            <p:strVal val="1+#ppt_w/2"/>
                                          </p:val>
                                        </p:tav>
                                        <p:tav tm="100000">
                                          <p:val>
                                            <p:strVal val="#ppt_x"/>
                                          </p:val>
                                        </p:tav>
                                      </p:tavLst>
                                    </p:anim>
                                    <p:anim calcmode="lin" valueType="num">
                                      <p:cBhvr additive="base">
                                        <p:cTn id="27" dur="25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1"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250" fill="hold"/>
                                        <p:tgtEl>
                                          <p:spTgt spid="32"/>
                                        </p:tgtEl>
                                        <p:attrNameLst>
                                          <p:attrName>ppt_x</p:attrName>
                                        </p:attrNameLst>
                                      </p:cBhvr>
                                      <p:tavLst>
                                        <p:tav tm="0">
                                          <p:val>
                                            <p:strVal val="1+#ppt_w/2"/>
                                          </p:val>
                                        </p:tav>
                                        <p:tav tm="100000">
                                          <p:val>
                                            <p:strVal val="#ppt_x"/>
                                          </p:val>
                                        </p:tav>
                                      </p:tavLst>
                                    </p:anim>
                                    <p:anim calcmode="lin" valueType="num">
                                      <p:cBhvr additive="base">
                                        <p:cTn id="37" dur="250" fill="hold"/>
                                        <p:tgtEl>
                                          <p:spTgt spid="32"/>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1"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additive="base">
                                        <p:cTn id="41" dur="500" fill="hold"/>
                                        <p:tgtEl>
                                          <p:spTgt spid="66"/>
                                        </p:tgtEl>
                                        <p:attrNameLst>
                                          <p:attrName>ppt_x</p:attrName>
                                        </p:attrNameLst>
                                      </p:cBhvr>
                                      <p:tavLst>
                                        <p:tav tm="0">
                                          <p:val>
                                            <p:strVal val="#ppt_x"/>
                                          </p:val>
                                        </p:tav>
                                        <p:tav tm="100000">
                                          <p:val>
                                            <p:strVal val="#ppt_x"/>
                                          </p:val>
                                        </p:tav>
                                      </p:tavLst>
                                    </p:anim>
                                    <p:anim calcmode="lin" valueType="num">
                                      <p:cBhvr additive="base">
                                        <p:cTn id="42" dur="500" fill="hold"/>
                                        <p:tgtEl>
                                          <p:spTgt spid="66"/>
                                        </p:tgtEl>
                                        <p:attrNameLst>
                                          <p:attrName>ppt_y</p:attrName>
                                        </p:attrNameLst>
                                      </p:cBhvr>
                                      <p:tavLst>
                                        <p:tav tm="0">
                                          <p:val>
                                            <p:strVal val="0-#ppt_h/2"/>
                                          </p:val>
                                        </p:tav>
                                        <p:tav tm="100000">
                                          <p:val>
                                            <p:strVal val="#ppt_y"/>
                                          </p:val>
                                        </p:tav>
                                      </p:tavLst>
                                    </p:anim>
                                  </p:childTnLst>
                                </p:cTn>
                              </p:par>
                            </p:childTnLst>
                          </p:cTn>
                        </p:par>
                        <p:par>
                          <p:cTn id="43" fill="hold">
                            <p:stCondLst>
                              <p:cond delay="4000"/>
                            </p:stCondLst>
                            <p:childTnLst>
                              <p:par>
                                <p:cTn id="44" presetID="2" presetClass="entr" presetSubtype="2"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250" fill="hold"/>
                                        <p:tgtEl>
                                          <p:spTgt spid="29"/>
                                        </p:tgtEl>
                                        <p:attrNameLst>
                                          <p:attrName>ppt_x</p:attrName>
                                        </p:attrNameLst>
                                      </p:cBhvr>
                                      <p:tavLst>
                                        <p:tav tm="0">
                                          <p:val>
                                            <p:strVal val="1+#ppt_w/2"/>
                                          </p:val>
                                        </p:tav>
                                        <p:tav tm="100000">
                                          <p:val>
                                            <p:strVal val="#ppt_x"/>
                                          </p:val>
                                        </p:tav>
                                      </p:tavLst>
                                    </p:anim>
                                    <p:anim calcmode="lin" valueType="num">
                                      <p:cBhvr additive="base">
                                        <p:cTn id="47" dur="250" fill="hold"/>
                                        <p:tgtEl>
                                          <p:spTgt spid="29"/>
                                        </p:tgtEl>
                                        <p:attrNameLst>
                                          <p:attrName>ppt_y</p:attrName>
                                        </p:attrNameLst>
                                      </p:cBhvr>
                                      <p:tavLst>
                                        <p:tav tm="0">
                                          <p:val>
                                            <p:strVal val="#ppt_y"/>
                                          </p:val>
                                        </p:tav>
                                        <p:tav tm="100000">
                                          <p:val>
                                            <p:strVal val="#ppt_y"/>
                                          </p:val>
                                        </p:tav>
                                      </p:tavLst>
                                    </p:anim>
                                  </p:childTnLst>
                                </p:cTn>
                              </p:par>
                            </p:childTnLst>
                          </p:cTn>
                        </p:par>
                        <p:par>
                          <p:cTn id="48" fill="hold">
                            <p:stCondLst>
                              <p:cond delay="4250"/>
                            </p:stCondLst>
                            <p:childTnLst>
                              <p:par>
                                <p:cTn id="49" presetID="2" presetClass="entr" presetSubtype="1" fill="hold" nodeType="after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fill="hold"/>
                                        <p:tgtEl>
                                          <p:spTgt spid="68"/>
                                        </p:tgtEl>
                                        <p:attrNameLst>
                                          <p:attrName>ppt_x</p:attrName>
                                        </p:attrNameLst>
                                      </p:cBhvr>
                                      <p:tavLst>
                                        <p:tav tm="0">
                                          <p:val>
                                            <p:strVal val="#ppt_x"/>
                                          </p:val>
                                        </p:tav>
                                        <p:tav tm="100000">
                                          <p:val>
                                            <p:strVal val="#ppt_x"/>
                                          </p:val>
                                        </p:tav>
                                      </p:tavLst>
                                    </p:anim>
                                    <p:anim calcmode="lin" valueType="num">
                                      <p:cBhvr additive="base">
                                        <p:cTn id="52" dur="500" fill="hold"/>
                                        <p:tgtEl>
                                          <p:spTgt spid="68"/>
                                        </p:tgtEl>
                                        <p:attrNameLst>
                                          <p:attrName>ppt_y</p:attrName>
                                        </p:attrNameLst>
                                      </p:cBhvr>
                                      <p:tavLst>
                                        <p:tav tm="0">
                                          <p:val>
                                            <p:strVal val="0-#ppt_h/2"/>
                                          </p:val>
                                        </p:tav>
                                        <p:tav tm="100000">
                                          <p:val>
                                            <p:strVal val="#ppt_y"/>
                                          </p:val>
                                        </p:tav>
                                      </p:tavLst>
                                    </p:anim>
                                  </p:childTnLst>
                                </p:cTn>
                              </p:par>
                            </p:childTnLst>
                          </p:cTn>
                        </p:par>
                        <p:par>
                          <p:cTn id="53" fill="hold">
                            <p:stCondLst>
                              <p:cond delay="4750"/>
                            </p:stCondLst>
                            <p:childTnLst>
                              <p:par>
                                <p:cTn id="54" presetID="2" presetClass="entr" presetSubtype="2"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250" fill="hold"/>
                                        <p:tgtEl>
                                          <p:spTgt spid="35"/>
                                        </p:tgtEl>
                                        <p:attrNameLst>
                                          <p:attrName>ppt_x</p:attrName>
                                        </p:attrNameLst>
                                      </p:cBhvr>
                                      <p:tavLst>
                                        <p:tav tm="0">
                                          <p:val>
                                            <p:strVal val="1+#ppt_w/2"/>
                                          </p:val>
                                        </p:tav>
                                        <p:tav tm="100000">
                                          <p:val>
                                            <p:strVal val="#ppt_x"/>
                                          </p:val>
                                        </p:tav>
                                      </p:tavLst>
                                    </p:anim>
                                    <p:anim calcmode="lin" valueType="num">
                                      <p:cBhvr additive="base">
                                        <p:cTn id="57" dur="2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F3D5D-C4FE-41BF-B34E-A7F17BA2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8" name="文本框 12">
            <a:extLst>
              <a:ext uri="{FF2B5EF4-FFF2-40B4-BE49-F238E27FC236}">
                <a16:creationId xmlns:a16="http://schemas.microsoft.com/office/drawing/2014/main" id="{26391170-8919-42DD-9CBD-34242AF8D1F3}"/>
              </a:ext>
            </a:extLst>
          </p:cNvPr>
          <p:cNvSpPr txBox="1"/>
          <p:nvPr/>
        </p:nvSpPr>
        <p:spPr>
          <a:xfrm>
            <a:off x="3541454" y="2968553"/>
            <a:ext cx="5109091" cy="830997"/>
          </a:xfrm>
          <a:prstGeom prst="rect">
            <a:avLst/>
          </a:prstGeom>
          <a:noFill/>
        </p:spPr>
        <p:txBody>
          <a:bodyPr wrap="none" rtlCol="0">
            <a:spAutoFit/>
          </a:bodyPr>
          <a:lstStyle/>
          <a:p>
            <a:pPr algn="ctr"/>
            <a:r>
              <a:rPr lang="zh-CN" altLang="en-US" sz="4800" b="1" dirty="0">
                <a:solidFill>
                  <a:schemeClr val="bg1"/>
                </a:solidFill>
                <a:latin typeface="微软雅黑" pitchFamily="34" charset="-122"/>
                <a:ea typeface="微软雅黑" pitchFamily="34" charset="-122"/>
                <a:cs typeface="Microsoft JhengHei Light" panose="020B0304030504040204" pitchFamily="34" charset="-122"/>
              </a:rPr>
              <a:t>点击加入你的标题</a:t>
            </a:r>
          </a:p>
        </p:txBody>
      </p:sp>
      <p:sp>
        <p:nvSpPr>
          <p:cNvPr id="9" name="TextBox 23">
            <a:extLst>
              <a:ext uri="{FF2B5EF4-FFF2-40B4-BE49-F238E27FC236}">
                <a16:creationId xmlns:a16="http://schemas.microsoft.com/office/drawing/2014/main" id="{A4F0D2FC-1813-4CB6-92FA-03F5ED6880FF}"/>
              </a:ext>
            </a:extLst>
          </p:cNvPr>
          <p:cNvSpPr txBox="1"/>
          <p:nvPr/>
        </p:nvSpPr>
        <p:spPr>
          <a:xfrm>
            <a:off x="4060653" y="3930178"/>
            <a:ext cx="4070692" cy="1200329"/>
          </a:xfrm>
          <a:prstGeom prst="rect">
            <a:avLst/>
          </a:prstGeom>
          <a:noFill/>
        </p:spPr>
        <p:txBody>
          <a:bodyPr wrap="square" rtlCol="0">
            <a:spAutoFit/>
          </a:bodyPr>
          <a:lstStyle/>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solidFill>
              <a:latin typeface="微软雅黑" pitchFamily="34" charset="-122"/>
              <a:ea typeface="微软雅黑" pitchFamily="34" charset="-122"/>
            </a:endParaRPr>
          </a:p>
          <a:p>
            <a:pPr algn="ctr"/>
            <a:r>
              <a:rPr lang="en-US" altLang="zh-CN" sz="800" dirty="0">
                <a:solidFill>
                  <a:schemeClr val="bg1"/>
                </a:solidFill>
                <a:latin typeface="微软雅黑" pitchFamily="34" charset="-122"/>
                <a:ea typeface="微软雅黑" pitchFamily="34" charset="-122"/>
              </a:rPr>
              <a:t>Your content to play here, or through your copy, </a:t>
            </a:r>
          </a:p>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p>
        </p:txBody>
      </p:sp>
      <p:grpSp>
        <p:nvGrpSpPr>
          <p:cNvPr id="2" name="组合 1">
            <a:extLst>
              <a:ext uri="{FF2B5EF4-FFF2-40B4-BE49-F238E27FC236}">
                <a16:creationId xmlns:a16="http://schemas.microsoft.com/office/drawing/2014/main" id="{6A133E19-D92A-49C6-8016-06B9BDD4CB60}"/>
              </a:ext>
            </a:extLst>
          </p:cNvPr>
          <p:cNvGrpSpPr/>
          <p:nvPr/>
        </p:nvGrpSpPr>
        <p:grpSpPr>
          <a:xfrm>
            <a:off x="4528457" y="1466975"/>
            <a:ext cx="3210577" cy="1167753"/>
            <a:chOff x="4528457" y="1887889"/>
            <a:chExt cx="3210577" cy="1167753"/>
          </a:xfrm>
        </p:grpSpPr>
        <p:sp>
          <p:nvSpPr>
            <p:cNvPr id="10" name="矩形 9">
              <a:extLst>
                <a:ext uri="{FF2B5EF4-FFF2-40B4-BE49-F238E27FC236}">
                  <a16:creationId xmlns:a16="http://schemas.microsoft.com/office/drawing/2014/main" id="{5573099E-78AA-48C9-8CBC-3127018069EC}"/>
                </a:ext>
              </a:extLst>
            </p:cNvPr>
            <p:cNvSpPr/>
            <p:nvPr/>
          </p:nvSpPr>
          <p:spPr>
            <a:xfrm>
              <a:off x="5149652" y="2166832"/>
              <a:ext cx="2589382" cy="88881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微软雅黑" pitchFamily="34" charset="-122"/>
                  <a:ea typeface="微软雅黑" pitchFamily="34" charset="-122"/>
                </a:rPr>
                <a:t>第四章</a:t>
              </a:r>
            </a:p>
          </p:txBody>
        </p:sp>
        <p:pic>
          <p:nvPicPr>
            <p:cNvPr id="12" name="图片 11">
              <a:extLst>
                <a:ext uri="{FF2B5EF4-FFF2-40B4-BE49-F238E27FC236}">
                  <a16:creationId xmlns:a16="http://schemas.microsoft.com/office/drawing/2014/main" id="{3ED2C311-4E36-4A52-800E-D59D89A4C7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457" y="1887889"/>
              <a:ext cx="905515" cy="1124087"/>
            </a:xfrm>
            <a:prstGeom prst="rect">
              <a:avLst/>
            </a:prstGeom>
          </p:spPr>
        </p:pic>
      </p:grpSp>
    </p:spTree>
    <p:extLst>
      <p:ext uri="{BB962C8B-B14F-4D97-AF65-F5344CB8AC3E}">
        <p14:creationId xmlns:p14="http://schemas.microsoft.com/office/powerpoint/2010/main" val="365832851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25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9"/>
                                        </p:tgtEl>
                                        <p:attrNameLst>
                                          <p:attrName>style.visibility</p:attrName>
                                        </p:attrNameLst>
                                      </p:cBhvr>
                                      <p:to>
                                        <p:strVal val="visible"/>
                                      </p:to>
                                    </p:set>
                                    <p:animEffect transition="in" filter="wipe(left)">
                                      <p:cBhvr>
                                        <p:cTn id="21"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FE46BCF5-9B9E-4B3C-8275-C23431037CB2}"/>
              </a:ext>
            </a:extLst>
          </p:cNvPr>
          <p:cNvGrpSpPr/>
          <p:nvPr/>
        </p:nvGrpSpPr>
        <p:grpSpPr>
          <a:xfrm>
            <a:off x="1141576" y="2041560"/>
            <a:ext cx="10142374" cy="4005478"/>
            <a:chOff x="582776" y="1984410"/>
            <a:chExt cx="7476453" cy="2952639"/>
          </a:xfrm>
        </p:grpSpPr>
        <p:sp>
          <p:nvSpPr>
            <p:cNvPr id="8" name="Oval 34">
              <a:extLst>
                <a:ext uri="{FF2B5EF4-FFF2-40B4-BE49-F238E27FC236}">
                  <a16:creationId xmlns:a16="http://schemas.microsoft.com/office/drawing/2014/main" id="{FD65ADD6-FEDE-4FCB-9C70-5044B9711A08}"/>
                </a:ext>
              </a:extLst>
            </p:cNvPr>
            <p:cNvSpPr/>
            <p:nvPr/>
          </p:nvSpPr>
          <p:spPr>
            <a:xfrm>
              <a:off x="5106590" y="1984410"/>
              <a:ext cx="2952639" cy="2952639"/>
            </a:xfrm>
            <a:prstGeom prst="ellips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9" name="Rectangle 6">
              <a:extLst>
                <a:ext uri="{FF2B5EF4-FFF2-40B4-BE49-F238E27FC236}">
                  <a16:creationId xmlns:a16="http://schemas.microsoft.com/office/drawing/2014/main" id="{C62F35E8-06C3-4584-A648-738B55CAF310}"/>
                </a:ext>
              </a:extLst>
            </p:cNvPr>
            <p:cNvSpPr/>
            <p:nvPr/>
          </p:nvSpPr>
          <p:spPr>
            <a:xfrm>
              <a:off x="588663" y="248546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10" name="Rectangle 7">
              <a:extLst>
                <a:ext uri="{FF2B5EF4-FFF2-40B4-BE49-F238E27FC236}">
                  <a16:creationId xmlns:a16="http://schemas.microsoft.com/office/drawing/2014/main" id="{8CB2B52F-7830-4BFF-B89B-028676413BD1}"/>
                </a:ext>
              </a:extLst>
            </p:cNvPr>
            <p:cNvSpPr/>
            <p:nvPr/>
          </p:nvSpPr>
          <p:spPr>
            <a:xfrm>
              <a:off x="588663" y="2485461"/>
              <a:ext cx="2897245" cy="157882"/>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11" name="Freeform 8">
              <a:extLst>
                <a:ext uri="{FF2B5EF4-FFF2-40B4-BE49-F238E27FC236}">
                  <a16:creationId xmlns:a16="http://schemas.microsoft.com/office/drawing/2014/main" id="{94EDC5FB-9E0B-4004-8E2D-7A87AD08FEC7}"/>
                </a:ext>
              </a:extLst>
            </p:cNvPr>
            <p:cNvSpPr>
              <a:spLocks noEditPoints="1"/>
            </p:cNvSpPr>
            <p:nvPr/>
          </p:nvSpPr>
          <p:spPr bwMode="auto">
            <a:xfrm>
              <a:off x="588663" y="2236621"/>
              <a:ext cx="186011" cy="181919"/>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rgbClr val="009DE7"/>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12" name="TextBox 10">
              <a:extLst>
                <a:ext uri="{FF2B5EF4-FFF2-40B4-BE49-F238E27FC236}">
                  <a16:creationId xmlns:a16="http://schemas.microsoft.com/office/drawing/2014/main" id="{49FC805C-EA19-4A31-A17E-14D7F8D73E8A}"/>
                </a:ext>
              </a:extLst>
            </p:cNvPr>
            <p:cNvSpPr txBox="1"/>
            <p:nvPr/>
          </p:nvSpPr>
          <p:spPr>
            <a:xfrm>
              <a:off x="772561" y="2215392"/>
              <a:ext cx="873479"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id-ID" sz="1400" dirty="0">
                  <a:solidFill>
                    <a:schemeClr val="bg1"/>
                  </a:solidFill>
                  <a:latin typeface="PT Sans" panose="020B0503020203020204" pitchFamily="34" charset="0"/>
                </a:rPr>
                <a:t>RESEARCH</a:t>
              </a:r>
            </a:p>
          </p:txBody>
        </p:sp>
        <p:sp>
          <p:nvSpPr>
            <p:cNvPr id="13" name="TextBox 34">
              <a:extLst>
                <a:ext uri="{FF2B5EF4-FFF2-40B4-BE49-F238E27FC236}">
                  <a16:creationId xmlns:a16="http://schemas.microsoft.com/office/drawing/2014/main" id="{B8916065-2506-41A7-82EE-3B338CA90E3F}"/>
                </a:ext>
              </a:extLst>
            </p:cNvPr>
            <p:cNvSpPr txBox="1"/>
            <p:nvPr/>
          </p:nvSpPr>
          <p:spPr>
            <a:xfrm>
              <a:off x="4496707" y="2215392"/>
              <a:ext cx="400817"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400" b="1" dirty="0">
                  <a:solidFill>
                    <a:schemeClr val="bg1"/>
                  </a:solidFill>
                  <a:latin typeface="PT Sans" panose="020B0503020203020204" pitchFamily="34" charset="0"/>
                </a:rPr>
                <a:t>70%</a:t>
              </a:r>
            </a:p>
          </p:txBody>
        </p:sp>
        <p:sp>
          <p:nvSpPr>
            <p:cNvPr id="15" name="Rectangle 11">
              <a:extLst>
                <a:ext uri="{FF2B5EF4-FFF2-40B4-BE49-F238E27FC236}">
                  <a16:creationId xmlns:a16="http://schemas.microsoft.com/office/drawing/2014/main" id="{F5A766B8-08D6-4431-AB7B-82D89659BE4F}"/>
                </a:ext>
              </a:extLst>
            </p:cNvPr>
            <p:cNvSpPr/>
            <p:nvPr/>
          </p:nvSpPr>
          <p:spPr>
            <a:xfrm>
              <a:off x="588663" y="3145692"/>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18" name="Rectangle 12">
              <a:extLst>
                <a:ext uri="{FF2B5EF4-FFF2-40B4-BE49-F238E27FC236}">
                  <a16:creationId xmlns:a16="http://schemas.microsoft.com/office/drawing/2014/main" id="{9E5071B3-FAE1-4799-957A-79296001A301}"/>
                </a:ext>
              </a:extLst>
            </p:cNvPr>
            <p:cNvSpPr/>
            <p:nvPr/>
          </p:nvSpPr>
          <p:spPr>
            <a:xfrm>
              <a:off x="588663" y="3144193"/>
              <a:ext cx="4002419" cy="159380"/>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19" name="TextBox 38">
              <a:extLst>
                <a:ext uri="{FF2B5EF4-FFF2-40B4-BE49-F238E27FC236}">
                  <a16:creationId xmlns:a16="http://schemas.microsoft.com/office/drawing/2014/main" id="{781E6643-1B33-4981-8B98-D5E17A9E6075}"/>
                </a:ext>
              </a:extLst>
            </p:cNvPr>
            <p:cNvSpPr txBox="1"/>
            <p:nvPr/>
          </p:nvSpPr>
          <p:spPr>
            <a:xfrm>
              <a:off x="772559" y="2875622"/>
              <a:ext cx="1284694"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id-ID" sz="1400" dirty="0">
                  <a:solidFill>
                    <a:schemeClr val="bg1"/>
                  </a:solidFill>
                  <a:latin typeface="PT Sans" panose="020B0503020203020204" pitchFamily="34" charset="0"/>
                </a:rPr>
                <a:t>GRAPHIC DESIGN</a:t>
              </a:r>
            </a:p>
          </p:txBody>
        </p:sp>
        <p:sp>
          <p:nvSpPr>
            <p:cNvPr id="20" name="TextBox 39">
              <a:extLst>
                <a:ext uri="{FF2B5EF4-FFF2-40B4-BE49-F238E27FC236}">
                  <a16:creationId xmlns:a16="http://schemas.microsoft.com/office/drawing/2014/main" id="{0887F227-2792-4C8F-B1D8-5F9B6D769E3F}"/>
                </a:ext>
              </a:extLst>
            </p:cNvPr>
            <p:cNvSpPr txBox="1"/>
            <p:nvPr/>
          </p:nvSpPr>
          <p:spPr>
            <a:xfrm>
              <a:off x="4496707" y="2875622"/>
              <a:ext cx="400817"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400" b="1" dirty="0">
                  <a:solidFill>
                    <a:schemeClr val="bg1"/>
                  </a:solidFill>
                  <a:latin typeface="PT Sans" panose="020B0503020203020204" pitchFamily="34" charset="0"/>
                </a:rPr>
                <a:t>92%</a:t>
              </a:r>
            </a:p>
          </p:txBody>
        </p:sp>
        <p:sp>
          <p:nvSpPr>
            <p:cNvPr id="21" name="Rectangle 15">
              <a:extLst>
                <a:ext uri="{FF2B5EF4-FFF2-40B4-BE49-F238E27FC236}">
                  <a16:creationId xmlns:a16="http://schemas.microsoft.com/office/drawing/2014/main" id="{A91AF308-39D7-4104-BCF3-6A6086F12913}"/>
                </a:ext>
              </a:extLst>
            </p:cNvPr>
            <p:cNvSpPr/>
            <p:nvPr/>
          </p:nvSpPr>
          <p:spPr>
            <a:xfrm>
              <a:off x="588663" y="3805923"/>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22" name="Rectangle 16">
              <a:extLst>
                <a:ext uri="{FF2B5EF4-FFF2-40B4-BE49-F238E27FC236}">
                  <a16:creationId xmlns:a16="http://schemas.microsoft.com/office/drawing/2014/main" id="{4C8A63DC-1B43-4CC9-A860-EF4D75A79671}"/>
                </a:ext>
              </a:extLst>
            </p:cNvPr>
            <p:cNvSpPr/>
            <p:nvPr/>
          </p:nvSpPr>
          <p:spPr>
            <a:xfrm>
              <a:off x="588661" y="3804424"/>
              <a:ext cx="3567800" cy="159380"/>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23" name="TextBox 43">
              <a:extLst>
                <a:ext uri="{FF2B5EF4-FFF2-40B4-BE49-F238E27FC236}">
                  <a16:creationId xmlns:a16="http://schemas.microsoft.com/office/drawing/2014/main" id="{0CD1DED2-2F0B-431B-BFBA-29BE8A961E7C}"/>
                </a:ext>
              </a:extLst>
            </p:cNvPr>
            <p:cNvSpPr txBox="1"/>
            <p:nvPr/>
          </p:nvSpPr>
          <p:spPr>
            <a:xfrm>
              <a:off x="772559" y="3535852"/>
              <a:ext cx="1476122"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id-ID" sz="1400" dirty="0">
                  <a:solidFill>
                    <a:schemeClr val="bg1"/>
                  </a:solidFill>
                  <a:latin typeface="PT Sans" panose="020B0503020203020204" pitchFamily="34" charset="0"/>
                </a:rPr>
                <a:t>WEB DEVELOPMENT</a:t>
              </a:r>
            </a:p>
          </p:txBody>
        </p:sp>
        <p:sp>
          <p:nvSpPr>
            <p:cNvPr id="24" name="TextBox 44">
              <a:extLst>
                <a:ext uri="{FF2B5EF4-FFF2-40B4-BE49-F238E27FC236}">
                  <a16:creationId xmlns:a16="http://schemas.microsoft.com/office/drawing/2014/main" id="{0D7B0F20-3F9C-45C2-A0DE-E2B94FE9FDD9}"/>
                </a:ext>
              </a:extLst>
            </p:cNvPr>
            <p:cNvSpPr txBox="1"/>
            <p:nvPr/>
          </p:nvSpPr>
          <p:spPr>
            <a:xfrm>
              <a:off x="4496707" y="3535852"/>
              <a:ext cx="400817"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400" b="1" dirty="0">
                  <a:solidFill>
                    <a:schemeClr val="bg1"/>
                  </a:solidFill>
                  <a:latin typeface="PT Sans" panose="020B0503020203020204" pitchFamily="34" charset="0"/>
                </a:rPr>
                <a:t>87%</a:t>
              </a:r>
            </a:p>
          </p:txBody>
        </p:sp>
        <p:sp>
          <p:nvSpPr>
            <p:cNvPr id="25" name="Rectangle 19">
              <a:extLst>
                <a:ext uri="{FF2B5EF4-FFF2-40B4-BE49-F238E27FC236}">
                  <a16:creationId xmlns:a16="http://schemas.microsoft.com/office/drawing/2014/main" id="{3B7E7368-BC07-4B45-9145-3C8AAA08E7B9}"/>
                </a:ext>
              </a:extLst>
            </p:cNvPr>
            <p:cNvSpPr/>
            <p:nvPr/>
          </p:nvSpPr>
          <p:spPr>
            <a:xfrm>
              <a:off x="588663" y="4466151"/>
              <a:ext cx="4223344" cy="157882"/>
            </a:xfrm>
            <a:prstGeom prst="rect">
              <a:avLst/>
            </a:prstGeom>
            <a:pattFill prst="dkDnDiag">
              <a:fgClr>
                <a:schemeClr val="bg1">
                  <a:lumMod val="8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26" name="Rectangle 20">
              <a:extLst>
                <a:ext uri="{FF2B5EF4-FFF2-40B4-BE49-F238E27FC236}">
                  <a16:creationId xmlns:a16="http://schemas.microsoft.com/office/drawing/2014/main" id="{4E34B140-702E-429A-AFD3-629311DCB885}"/>
                </a:ext>
              </a:extLst>
            </p:cNvPr>
            <p:cNvSpPr/>
            <p:nvPr/>
          </p:nvSpPr>
          <p:spPr>
            <a:xfrm>
              <a:off x="588663" y="4464655"/>
              <a:ext cx="2186776" cy="159380"/>
            </a:xfrm>
            <a:prstGeom prst="rect">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332" rtl="0" eaLnBrk="1" latinLnBrk="0" hangingPunct="1">
                <a:defRPr sz="1800" kern="1200">
                  <a:solidFill>
                    <a:schemeClr val="lt1"/>
                  </a:solidFill>
                  <a:latin typeface="+mn-lt"/>
                  <a:ea typeface="+mn-ea"/>
                  <a:cs typeface="+mn-cs"/>
                </a:defRPr>
              </a:lvl1pPr>
              <a:lvl2pPr marL="457167" algn="l" defTabSz="914332" rtl="0" eaLnBrk="1" latinLnBrk="0" hangingPunct="1">
                <a:defRPr sz="1800" kern="1200">
                  <a:solidFill>
                    <a:schemeClr val="lt1"/>
                  </a:solidFill>
                  <a:latin typeface="+mn-lt"/>
                  <a:ea typeface="+mn-ea"/>
                  <a:cs typeface="+mn-cs"/>
                </a:defRPr>
              </a:lvl2pPr>
              <a:lvl3pPr marL="914332" algn="l" defTabSz="914332" rtl="0" eaLnBrk="1" latinLnBrk="0" hangingPunct="1">
                <a:defRPr sz="1800" kern="1200">
                  <a:solidFill>
                    <a:schemeClr val="lt1"/>
                  </a:solidFill>
                  <a:latin typeface="+mn-lt"/>
                  <a:ea typeface="+mn-ea"/>
                  <a:cs typeface="+mn-cs"/>
                </a:defRPr>
              </a:lvl3pPr>
              <a:lvl4pPr marL="1371498" algn="l" defTabSz="914332" rtl="0" eaLnBrk="1" latinLnBrk="0" hangingPunct="1">
                <a:defRPr sz="1800" kern="1200">
                  <a:solidFill>
                    <a:schemeClr val="lt1"/>
                  </a:solidFill>
                  <a:latin typeface="+mn-lt"/>
                  <a:ea typeface="+mn-ea"/>
                  <a:cs typeface="+mn-cs"/>
                </a:defRPr>
              </a:lvl4pPr>
              <a:lvl5pPr marL="1828664" algn="l" defTabSz="914332" rtl="0" eaLnBrk="1" latinLnBrk="0" hangingPunct="1">
                <a:defRPr sz="1800" kern="1200">
                  <a:solidFill>
                    <a:schemeClr val="lt1"/>
                  </a:solidFill>
                  <a:latin typeface="+mn-lt"/>
                  <a:ea typeface="+mn-ea"/>
                  <a:cs typeface="+mn-cs"/>
                </a:defRPr>
              </a:lvl5pPr>
              <a:lvl6pPr marL="2285830" algn="l" defTabSz="914332" rtl="0" eaLnBrk="1" latinLnBrk="0" hangingPunct="1">
                <a:defRPr sz="1800" kern="1200">
                  <a:solidFill>
                    <a:schemeClr val="lt1"/>
                  </a:solidFill>
                  <a:latin typeface="+mn-lt"/>
                  <a:ea typeface="+mn-ea"/>
                  <a:cs typeface="+mn-cs"/>
                </a:defRPr>
              </a:lvl6pPr>
              <a:lvl7pPr marL="2742994" algn="l" defTabSz="914332" rtl="0" eaLnBrk="1" latinLnBrk="0" hangingPunct="1">
                <a:defRPr sz="1800" kern="1200">
                  <a:solidFill>
                    <a:schemeClr val="lt1"/>
                  </a:solidFill>
                  <a:latin typeface="+mn-lt"/>
                  <a:ea typeface="+mn-ea"/>
                  <a:cs typeface="+mn-cs"/>
                </a:defRPr>
              </a:lvl7pPr>
              <a:lvl8pPr marL="3200160" algn="l" defTabSz="914332" rtl="0" eaLnBrk="1" latinLnBrk="0" hangingPunct="1">
                <a:defRPr sz="1800" kern="1200">
                  <a:solidFill>
                    <a:schemeClr val="lt1"/>
                  </a:solidFill>
                  <a:latin typeface="+mn-lt"/>
                  <a:ea typeface="+mn-ea"/>
                  <a:cs typeface="+mn-cs"/>
                </a:defRPr>
              </a:lvl8pPr>
              <a:lvl9pPr marL="3657327" algn="l" defTabSz="914332" rtl="0" eaLnBrk="1" latinLnBrk="0" hangingPunct="1">
                <a:defRPr sz="1800" kern="1200">
                  <a:solidFill>
                    <a:schemeClr val="lt1"/>
                  </a:solidFill>
                  <a:latin typeface="+mn-lt"/>
                  <a:ea typeface="+mn-ea"/>
                  <a:cs typeface="+mn-cs"/>
                </a:defRPr>
              </a:lvl9pPr>
            </a:lstStyle>
            <a:p>
              <a:pPr algn="ctr"/>
              <a:endParaRPr lang="id-ID" sz="2800">
                <a:solidFill>
                  <a:schemeClr val="bg1"/>
                </a:solidFill>
              </a:endParaRPr>
            </a:p>
          </p:txBody>
        </p:sp>
        <p:sp>
          <p:nvSpPr>
            <p:cNvPr id="27" name="TextBox 48">
              <a:extLst>
                <a:ext uri="{FF2B5EF4-FFF2-40B4-BE49-F238E27FC236}">
                  <a16:creationId xmlns:a16="http://schemas.microsoft.com/office/drawing/2014/main" id="{5E7760B5-8FA1-4C13-B5F3-22CEA3436187}"/>
                </a:ext>
              </a:extLst>
            </p:cNvPr>
            <p:cNvSpPr txBox="1"/>
            <p:nvPr/>
          </p:nvSpPr>
          <p:spPr>
            <a:xfrm>
              <a:off x="772561" y="4196082"/>
              <a:ext cx="738770"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r>
                <a:rPr lang="id-ID" sz="1400" dirty="0">
                  <a:solidFill>
                    <a:schemeClr val="bg1"/>
                  </a:solidFill>
                  <a:latin typeface="PT Sans" panose="020B0503020203020204" pitchFamily="34" charset="0"/>
                </a:rPr>
                <a:t>IDENTITY</a:t>
              </a:r>
            </a:p>
          </p:txBody>
        </p:sp>
        <p:sp>
          <p:nvSpPr>
            <p:cNvPr id="28" name="TextBox 49">
              <a:extLst>
                <a:ext uri="{FF2B5EF4-FFF2-40B4-BE49-F238E27FC236}">
                  <a16:creationId xmlns:a16="http://schemas.microsoft.com/office/drawing/2014/main" id="{43A94C49-EA4B-4569-A506-32DC29B14D12}"/>
                </a:ext>
              </a:extLst>
            </p:cNvPr>
            <p:cNvSpPr txBox="1"/>
            <p:nvPr/>
          </p:nvSpPr>
          <p:spPr>
            <a:xfrm>
              <a:off x="4496707" y="4196082"/>
              <a:ext cx="400817" cy="226878"/>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r"/>
              <a:r>
                <a:rPr lang="id-ID" sz="1400" b="1" dirty="0">
                  <a:solidFill>
                    <a:schemeClr val="bg1"/>
                  </a:solidFill>
                  <a:latin typeface="PT Sans" panose="020B0503020203020204" pitchFamily="34" charset="0"/>
                </a:rPr>
                <a:t>52%</a:t>
              </a:r>
            </a:p>
          </p:txBody>
        </p:sp>
        <p:grpSp>
          <p:nvGrpSpPr>
            <p:cNvPr id="29" name="Group 23">
              <a:extLst>
                <a:ext uri="{FF2B5EF4-FFF2-40B4-BE49-F238E27FC236}">
                  <a16:creationId xmlns:a16="http://schemas.microsoft.com/office/drawing/2014/main" id="{A79CA371-6BF1-4B6C-BC16-0013AD67DCE6}"/>
                </a:ext>
              </a:extLst>
            </p:cNvPr>
            <p:cNvGrpSpPr/>
            <p:nvPr/>
          </p:nvGrpSpPr>
          <p:grpSpPr>
            <a:xfrm>
              <a:off x="616465" y="2879838"/>
              <a:ext cx="130405" cy="199020"/>
              <a:chOff x="6553" y="1835403"/>
              <a:chExt cx="576263" cy="879476"/>
            </a:xfrm>
            <a:solidFill>
              <a:schemeClr val="bg1">
                <a:lumMod val="50000"/>
              </a:schemeClr>
            </a:solidFill>
          </p:grpSpPr>
          <p:sp>
            <p:nvSpPr>
              <p:cNvPr id="35" name="Freeform 30">
                <a:extLst>
                  <a:ext uri="{FF2B5EF4-FFF2-40B4-BE49-F238E27FC236}">
                    <a16:creationId xmlns:a16="http://schemas.microsoft.com/office/drawing/2014/main" id="{307CFF61-0958-4D6F-AA3D-A9E370CBE8B8}"/>
                  </a:ext>
                </a:extLst>
              </p:cNvPr>
              <p:cNvSpPr>
                <a:spLocks/>
              </p:cNvSpPr>
              <p:nvPr/>
            </p:nvSpPr>
            <p:spPr bwMode="auto">
              <a:xfrm>
                <a:off x="63703" y="1835403"/>
                <a:ext cx="442913" cy="150813"/>
              </a:xfrm>
              <a:custGeom>
                <a:avLst/>
                <a:gdLst>
                  <a:gd name="T0" fmla="*/ 231 w 279"/>
                  <a:gd name="T1" fmla="*/ 95 h 95"/>
                  <a:gd name="T2" fmla="*/ 58 w 279"/>
                  <a:gd name="T3" fmla="*/ 95 h 95"/>
                  <a:gd name="T4" fmla="*/ 0 w 279"/>
                  <a:gd name="T5" fmla="*/ 0 h 95"/>
                  <a:gd name="T6" fmla="*/ 279 w 279"/>
                  <a:gd name="T7" fmla="*/ 0 h 95"/>
                  <a:gd name="T8" fmla="*/ 231 w 279"/>
                  <a:gd name="T9" fmla="*/ 95 h 95"/>
                </a:gdLst>
                <a:ahLst/>
                <a:cxnLst>
                  <a:cxn ang="0">
                    <a:pos x="T0" y="T1"/>
                  </a:cxn>
                  <a:cxn ang="0">
                    <a:pos x="T2" y="T3"/>
                  </a:cxn>
                  <a:cxn ang="0">
                    <a:pos x="T4" y="T5"/>
                  </a:cxn>
                  <a:cxn ang="0">
                    <a:pos x="T6" y="T7"/>
                  </a:cxn>
                  <a:cxn ang="0">
                    <a:pos x="T8" y="T9"/>
                  </a:cxn>
                </a:cxnLst>
                <a:rect l="0" t="0" r="r" b="b"/>
                <a:pathLst>
                  <a:path w="279" h="95">
                    <a:moveTo>
                      <a:pt x="231" y="95"/>
                    </a:moveTo>
                    <a:lnTo>
                      <a:pt x="58" y="95"/>
                    </a:lnTo>
                    <a:lnTo>
                      <a:pt x="0" y="0"/>
                    </a:lnTo>
                    <a:lnTo>
                      <a:pt x="279" y="0"/>
                    </a:lnTo>
                    <a:lnTo>
                      <a:pt x="231" y="95"/>
                    </a:lnTo>
                    <a:close/>
                  </a:path>
                </a:pathLst>
              </a:custGeom>
              <a:solidFill>
                <a:srgbClr val="009DE7"/>
              </a:solidFill>
              <a:ln w="12700" cap="rnd">
                <a:solidFill>
                  <a:srgbClr val="009DE7"/>
                </a:solidFill>
                <a:prstDash val="solid"/>
                <a:round/>
                <a:headEnd/>
                <a:tailEnd/>
              </a:ln>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36" name="Freeform 31">
                <a:extLst>
                  <a:ext uri="{FF2B5EF4-FFF2-40B4-BE49-F238E27FC236}">
                    <a16:creationId xmlns:a16="http://schemas.microsoft.com/office/drawing/2014/main" id="{87A394DA-FFC9-484E-AF90-DF1706E4540A}"/>
                  </a:ext>
                </a:extLst>
              </p:cNvPr>
              <p:cNvSpPr>
                <a:spLocks/>
              </p:cNvSpPr>
              <p:nvPr/>
            </p:nvSpPr>
            <p:spPr bwMode="auto">
              <a:xfrm>
                <a:off x="6553" y="1986216"/>
                <a:ext cx="576263" cy="728663"/>
              </a:xfrm>
              <a:custGeom>
                <a:avLst/>
                <a:gdLst>
                  <a:gd name="T0" fmla="*/ 219 w 363"/>
                  <a:gd name="T1" fmla="*/ 459 h 459"/>
                  <a:gd name="T2" fmla="*/ 142 w 363"/>
                  <a:gd name="T3" fmla="*/ 459 h 459"/>
                  <a:gd name="T4" fmla="*/ 0 w 363"/>
                  <a:gd name="T5" fmla="*/ 158 h 459"/>
                  <a:gd name="T6" fmla="*/ 94 w 363"/>
                  <a:gd name="T7" fmla="*/ 0 h 459"/>
                  <a:gd name="T8" fmla="*/ 267 w 363"/>
                  <a:gd name="T9" fmla="*/ 0 h 459"/>
                  <a:gd name="T10" fmla="*/ 363 w 363"/>
                  <a:gd name="T11" fmla="*/ 158 h 459"/>
                  <a:gd name="T12" fmla="*/ 219 w 363"/>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363" h="459">
                    <a:moveTo>
                      <a:pt x="219" y="459"/>
                    </a:moveTo>
                    <a:lnTo>
                      <a:pt x="142" y="459"/>
                    </a:lnTo>
                    <a:lnTo>
                      <a:pt x="0" y="158"/>
                    </a:lnTo>
                    <a:lnTo>
                      <a:pt x="94" y="0"/>
                    </a:lnTo>
                    <a:lnTo>
                      <a:pt x="267" y="0"/>
                    </a:lnTo>
                    <a:lnTo>
                      <a:pt x="363" y="158"/>
                    </a:lnTo>
                    <a:lnTo>
                      <a:pt x="219" y="459"/>
                    </a:lnTo>
                    <a:close/>
                  </a:path>
                </a:pathLst>
              </a:custGeom>
              <a:solidFill>
                <a:srgbClr val="009DE7"/>
              </a:solidFill>
              <a:ln w="12700" cap="rnd">
                <a:noFill/>
                <a:prstDash val="solid"/>
                <a:round/>
                <a:headEnd/>
                <a:tailEnd/>
              </a:ln>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37" name="Line 52">
                <a:extLst>
                  <a:ext uri="{FF2B5EF4-FFF2-40B4-BE49-F238E27FC236}">
                    <a16:creationId xmlns:a16="http://schemas.microsoft.com/office/drawing/2014/main" id="{59CA6F56-6F87-4BEE-A078-2FC3BABA127E}"/>
                  </a:ext>
                </a:extLst>
              </p:cNvPr>
              <p:cNvSpPr>
                <a:spLocks noChangeShapeType="1"/>
              </p:cNvSpPr>
              <p:nvPr/>
            </p:nvSpPr>
            <p:spPr bwMode="auto">
              <a:xfrm>
                <a:off x="292303" y="2291016"/>
                <a:ext cx="0" cy="423863"/>
              </a:xfrm>
              <a:prstGeom prst="line">
                <a:avLst/>
              </a:prstGeom>
              <a:solidFill>
                <a:srgbClr val="009DE7"/>
              </a:solidFill>
              <a:ln w="12700" cap="rnd">
                <a:noFill/>
                <a:prstDash val="solid"/>
                <a:round/>
                <a:headEnd/>
                <a:tailEnd/>
              </a:ln>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38" name="Oval 33">
                <a:extLst>
                  <a:ext uri="{FF2B5EF4-FFF2-40B4-BE49-F238E27FC236}">
                    <a16:creationId xmlns:a16="http://schemas.microsoft.com/office/drawing/2014/main" id="{E2D59389-2B67-47E1-9D4F-C3D1E41A1D63}"/>
                  </a:ext>
                </a:extLst>
              </p:cNvPr>
              <p:cNvSpPr>
                <a:spLocks noChangeArrowheads="1"/>
              </p:cNvSpPr>
              <p:nvPr/>
            </p:nvSpPr>
            <p:spPr bwMode="auto">
              <a:xfrm>
                <a:off x="216103" y="2138616"/>
                <a:ext cx="152400" cy="152400"/>
              </a:xfrm>
              <a:prstGeom prst="ellipse">
                <a:avLst/>
              </a:prstGeom>
              <a:solidFill>
                <a:srgbClr val="009DE7"/>
              </a:solidFill>
              <a:ln w="12700" cap="rnd">
                <a:noFill/>
                <a:prstDash val="solid"/>
                <a:round/>
                <a:headEnd/>
                <a:tailEnd/>
              </a:ln>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grpSp>
        <p:grpSp>
          <p:nvGrpSpPr>
            <p:cNvPr id="30" name="Group 24">
              <a:extLst>
                <a:ext uri="{FF2B5EF4-FFF2-40B4-BE49-F238E27FC236}">
                  <a16:creationId xmlns:a16="http://schemas.microsoft.com/office/drawing/2014/main" id="{527A5D11-91BA-47AD-BC09-D45725CD1F1F}"/>
                </a:ext>
              </a:extLst>
            </p:cNvPr>
            <p:cNvGrpSpPr/>
            <p:nvPr/>
          </p:nvGrpSpPr>
          <p:grpSpPr>
            <a:xfrm>
              <a:off x="582776" y="3539436"/>
              <a:ext cx="189785" cy="184900"/>
              <a:chOff x="-58217" y="2261763"/>
              <a:chExt cx="801688" cy="781051"/>
            </a:xfrm>
            <a:solidFill>
              <a:schemeClr val="bg1">
                <a:lumMod val="50000"/>
              </a:schemeClr>
            </a:solidFill>
          </p:grpSpPr>
          <p:sp>
            <p:nvSpPr>
              <p:cNvPr id="33" name="Freeform 28">
                <a:extLst>
                  <a:ext uri="{FF2B5EF4-FFF2-40B4-BE49-F238E27FC236}">
                    <a16:creationId xmlns:a16="http://schemas.microsoft.com/office/drawing/2014/main" id="{1B674C7C-BB80-4409-8D80-AD705EB10EEB}"/>
                  </a:ext>
                </a:extLst>
              </p:cNvPr>
              <p:cNvSpPr>
                <a:spLocks/>
              </p:cNvSpPr>
              <p:nvPr/>
            </p:nvSpPr>
            <p:spPr bwMode="auto">
              <a:xfrm>
                <a:off x="-58217" y="2323676"/>
                <a:ext cx="719138" cy="719138"/>
              </a:xfrm>
              <a:custGeom>
                <a:avLst/>
                <a:gdLst>
                  <a:gd name="T0" fmla="*/ 94 w 189"/>
                  <a:gd name="T1" fmla="*/ 95 h 189"/>
                  <a:gd name="T2" fmla="*/ 189 w 189"/>
                  <a:gd name="T3" fmla="*/ 95 h 189"/>
                  <a:gd name="T4" fmla="*/ 94 w 189"/>
                  <a:gd name="T5" fmla="*/ 189 h 189"/>
                  <a:gd name="T6" fmla="*/ 0 w 189"/>
                  <a:gd name="T7" fmla="*/ 95 h 189"/>
                  <a:gd name="T8" fmla="*/ 94 w 189"/>
                  <a:gd name="T9" fmla="*/ 0 h 189"/>
                  <a:gd name="T10" fmla="*/ 94 w 189"/>
                  <a:gd name="T11" fmla="*/ 95 h 189"/>
                </a:gdLst>
                <a:ahLst/>
                <a:cxnLst>
                  <a:cxn ang="0">
                    <a:pos x="T0" y="T1"/>
                  </a:cxn>
                  <a:cxn ang="0">
                    <a:pos x="T2" y="T3"/>
                  </a:cxn>
                  <a:cxn ang="0">
                    <a:pos x="T4" y="T5"/>
                  </a:cxn>
                  <a:cxn ang="0">
                    <a:pos x="T6" y="T7"/>
                  </a:cxn>
                  <a:cxn ang="0">
                    <a:pos x="T8" y="T9"/>
                  </a:cxn>
                  <a:cxn ang="0">
                    <a:pos x="T10" y="T11"/>
                  </a:cxn>
                </a:cxnLst>
                <a:rect l="0" t="0" r="r" b="b"/>
                <a:pathLst>
                  <a:path w="189" h="189">
                    <a:moveTo>
                      <a:pt x="94" y="95"/>
                    </a:moveTo>
                    <a:cubicBezTo>
                      <a:pt x="189" y="95"/>
                      <a:pt x="189" y="95"/>
                      <a:pt x="189" y="95"/>
                    </a:cubicBezTo>
                    <a:cubicBezTo>
                      <a:pt x="189" y="147"/>
                      <a:pt x="147" y="189"/>
                      <a:pt x="94" y="189"/>
                    </a:cubicBezTo>
                    <a:cubicBezTo>
                      <a:pt x="42" y="189"/>
                      <a:pt x="0" y="147"/>
                      <a:pt x="0" y="95"/>
                    </a:cubicBezTo>
                    <a:cubicBezTo>
                      <a:pt x="0" y="42"/>
                      <a:pt x="42" y="0"/>
                      <a:pt x="94" y="0"/>
                    </a:cubicBezTo>
                    <a:lnTo>
                      <a:pt x="94" y="95"/>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34" name="Freeform 29">
                <a:extLst>
                  <a:ext uri="{FF2B5EF4-FFF2-40B4-BE49-F238E27FC236}">
                    <a16:creationId xmlns:a16="http://schemas.microsoft.com/office/drawing/2014/main" id="{E378256C-49B6-47D7-8CB1-2A201DD1B10C}"/>
                  </a:ext>
                </a:extLst>
              </p:cNvPr>
              <p:cNvSpPr>
                <a:spLocks/>
              </p:cNvSpPr>
              <p:nvPr/>
            </p:nvSpPr>
            <p:spPr bwMode="auto">
              <a:xfrm>
                <a:off x="383108" y="2261763"/>
                <a:ext cx="360363" cy="361950"/>
              </a:xfrm>
              <a:custGeom>
                <a:avLst/>
                <a:gdLst>
                  <a:gd name="T0" fmla="*/ 0 w 95"/>
                  <a:gd name="T1" fmla="*/ 95 h 95"/>
                  <a:gd name="T2" fmla="*/ 95 w 95"/>
                  <a:gd name="T3" fmla="*/ 95 h 95"/>
                  <a:gd name="T4" fmla="*/ 0 w 95"/>
                  <a:gd name="T5" fmla="*/ 0 h 95"/>
                  <a:gd name="T6" fmla="*/ 0 w 95"/>
                  <a:gd name="T7" fmla="*/ 95 h 95"/>
                </a:gdLst>
                <a:ahLst/>
                <a:cxnLst>
                  <a:cxn ang="0">
                    <a:pos x="T0" y="T1"/>
                  </a:cxn>
                  <a:cxn ang="0">
                    <a:pos x="T2" y="T3"/>
                  </a:cxn>
                  <a:cxn ang="0">
                    <a:pos x="T4" y="T5"/>
                  </a:cxn>
                  <a:cxn ang="0">
                    <a:pos x="T6" y="T7"/>
                  </a:cxn>
                </a:cxnLst>
                <a:rect l="0" t="0" r="r" b="b"/>
                <a:pathLst>
                  <a:path w="95" h="95">
                    <a:moveTo>
                      <a:pt x="0" y="95"/>
                    </a:moveTo>
                    <a:cubicBezTo>
                      <a:pt x="95" y="95"/>
                      <a:pt x="95" y="95"/>
                      <a:pt x="95" y="95"/>
                    </a:cubicBezTo>
                    <a:cubicBezTo>
                      <a:pt x="95" y="42"/>
                      <a:pt x="52" y="0"/>
                      <a:pt x="0" y="0"/>
                    </a:cubicBezTo>
                    <a:lnTo>
                      <a:pt x="0" y="95"/>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grpSp>
        <p:sp>
          <p:nvSpPr>
            <p:cNvPr id="31" name="Freeform 25">
              <a:extLst>
                <a:ext uri="{FF2B5EF4-FFF2-40B4-BE49-F238E27FC236}">
                  <a16:creationId xmlns:a16="http://schemas.microsoft.com/office/drawing/2014/main" id="{13A7F43C-1252-4875-8C8C-03BA27E1CAAF}"/>
                </a:ext>
              </a:extLst>
            </p:cNvPr>
            <p:cNvSpPr>
              <a:spLocks noEditPoints="1"/>
            </p:cNvSpPr>
            <p:nvPr/>
          </p:nvSpPr>
          <p:spPr bwMode="auto">
            <a:xfrm>
              <a:off x="602614" y="4249207"/>
              <a:ext cx="169274" cy="147665"/>
            </a:xfrm>
            <a:custGeom>
              <a:avLst/>
              <a:gdLst>
                <a:gd name="T0" fmla="*/ 36 w 216"/>
                <a:gd name="T1" fmla="*/ 19 h 188"/>
                <a:gd name="T2" fmla="*/ 10 w 216"/>
                <a:gd name="T3" fmla="*/ 3 h 188"/>
                <a:gd name="T4" fmla="*/ 0 w 216"/>
                <a:gd name="T5" fmla="*/ 8 h 188"/>
                <a:gd name="T6" fmla="*/ 0 w 216"/>
                <a:gd name="T7" fmla="*/ 42 h 188"/>
                <a:gd name="T8" fmla="*/ 10 w 216"/>
                <a:gd name="T9" fmla="*/ 48 h 188"/>
                <a:gd name="T10" fmla="*/ 36 w 216"/>
                <a:gd name="T11" fmla="*/ 31 h 188"/>
                <a:gd name="T12" fmla="*/ 36 w 216"/>
                <a:gd name="T13" fmla="*/ 19 h 188"/>
                <a:gd name="T14" fmla="*/ 205 w 216"/>
                <a:gd name="T15" fmla="*/ 8 h 188"/>
                <a:gd name="T16" fmla="*/ 68 w 216"/>
                <a:gd name="T17" fmla="*/ 8 h 188"/>
                <a:gd name="T18" fmla="*/ 57 w 216"/>
                <a:gd name="T19" fmla="*/ 20 h 188"/>
                <a:gd name="T20" fmla="*/ 57 w 216"/>
                <a:gd name="T21" fmla="*/ 31 h 188"/>
                <a:gd name="T22" fmla="*/ 68 w 216"/>
                <a:gd name="T23" fmla="*/ 42 h 188"/>
                <a:gd name="T24" fmla="*/ 205 w 216"/>
                <a:gd name="T25" fmla="*/ 42 h 188"/>
                <a:gd name="T26" fmla="*/ 216 w 216"/>
                <a:gd name="T27" fmla="*/ 31 h 188"/>
                <a:gd name="T28" fmla="*/ 216 w 216"/>
                <a:gd name="T29" fmla="*/ 20 h 188"/>
                <a:gd name="T30" fmla="*/ 205 w 216"/>
                <a:gd name="T31" fmla="*/ 8 h 188"/>
                <a:gd name="T32" fmla="*/ 10 w 216"/>
                <a:gd name="T33" fmla="*/ 116 h 188"/>
                <a:gd name="T34" fmla="*/ 36 w 216"/>
                <a:gd name="T35" fmla="*/ 100 h 188"/>
                <a:gd name="T36" fmla="*/ 35 w 216"/>
                <a:gd name="T37" fmla="*/ 89 h 188"/>
                <a:gd name="T38" fmla="*/ 10 w 216"/>
                <a:gd name="T39" fmla="*/ 76 h 188"/>
                <a:gd name="T40" fmla="*/ 0 w 216"/>
                <a:gd name="T41" fmla="*/ 82 h 188"/>
                <a:gd name="T42" fmla="*/ 0 w 216"/>
                <a:gd name="T43" fmla="*/ 111 h 188"/>
                <a:gd name="T44" fmla="*/ 10 w 216"/>
                <a:gd name="T45" fmla="*/ 116 h 188"/>
                <a:gd name="T46" fmla="*/ 205 w 216"/>
                <a:gd name="T47" fmla="*/ 77 h 188"/>
                <a:gd name="T48" fmla="*/ 68 w 216"/>
                <a:gd name="T49" fmla="*/ 77 h 188"/>
                <a:gd name="T50" fmla="*/ 57 w 216"/>
                <a:gd name="T51" fmla="*/ 88 h 188"/>
                <a:gd name="T52" fmla="*/ 57 w 216"/>
                <a:gd name="T53" fmla="*/ 99 h 188"/>
                <a:gd name="T54" fmla="*/ 68 w 216"/>
                <a:gd name="T55" fmla="*/ 111 h 188"/>
                <a:gd name="T56" fmla="*/ 205 w 216"/>
                <a:gd name="T57" fmla="*/ 111 h 188"/>
                <a:gd name="T58" fmla="*/ 216 w 216"/>
                <a:gd name="T59" fmla="*/ 99 h 188"/>
                <a:gd name="T60" fmla="*/ 216 w 216"/>
                <a:gd name="T61" fmla="*/ 88 h 188"/>
                <a:gd name="T62" fmla="*/ 205 w 216"/>
                <a:gd name="T63" fmla="*/ 77 h 188"/>
                <a:gd name="T64" fmla="*/ 36 w 216"/>
                <a:gd name="T65" fmla="*/ 156 h 188"/>
                <a:gd name="T66" fmla="*/ 10 w 216"/>
                <a:gd name="T67" fmla="*/ 139 h 188"/>
                <a:gd name="T68" fmla="*/ 0 w 216"/>
                <a:gd name="T69" fmla="*/ 145 h 188"/>
                <a:gd name="T70" fmla="*/ 0 w 216"/>
                <a:gd name="T71" fmla="*/ 179 h 188"/>
                <a:gd name="T72" fmla="*/ 10 w 216"/>
                <a:gd name="T73" fmla="*/ 184 h 188"/>
                <a:gd name="T74" fmla="*/ 36 w 216"/>
                <a:gd name="T75" fmla="*/ 168 h 188"/>
                <a:gd name="T76" fmla="*/ 36 w 216"/>
                <a:gd name="T77" fmla="*/ 156 h 188"/>
                <a:gd name="T78" fmla="*/ 205 w 216"/>
                <a:gd name="T79" fmla="*/ 145 h 188"/>
                <a:gd name="T80" fmla="*/ 68 w 216"/>
                <a:gd name="T81" fmla="*/ 145 h 188"/>
                <a:gd name="T82" fmla="*/ 57 w 216"/>
                <a:gd name="T83" fmla="*/ 156 h 188"/>
                <a:gd name="T84" fmla="*/ 57 w 216"/>
                <a:gd name="T85" fmla="*/ 167 h 188"/>
                <a:gd name="T86" fmla="*/ 68 w 216"/>
                <a:gd name="T87" fmla="*/ 179 h 188"/>
                <a:gd name="T88" fmla="*/ 205 w 216"/>
                <a:gd name="T89" fmla="*/ 179 h 188"/>
                <a:gd name="T90" fmla="*/ 216 w 216"/>
                <a:gd name="T91" fmla="*/ 167 h 188"/>
                <a:gd name="T92" fmla="*/ 216 w 216"/>
                <a:gd name="T93" fmla="*/ 156 h 188"/>
                <a:gd name="T94" fmla="*/ 205 w 216"/>
                <a:gd name="T95" fmla="*/ 14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6" h="188">
                  <a:moveTo>
                    <a:pt x="36" y="19"/>
                  </a:moveTo>
                  <a:cubicBezTo>
                    <a:pt x="10" y="3"/>
                    <a:pt x="10" y="3"/>
                    <a:pt x="10" y="3"/>
                  </a:cubicBezTo>
                  <a:cubicBezTo>
                    <a:pt x="4" y="0"/>
                    <a:pt x="0" y="2"/>
                    <a:pt x="0" y="8"/>
                  </a:cubicBezTo>
                  <a:cubicBezTo>
                    <a:pt x="0" y="42"/>
                    <a:pt x="0" y="42"/>
                    <a:pt x="0" y="42"/>
                  </a:cubicBezTo>
                  <a:cubicBezTo>
                    <a:pt x="0" y="49"/>
                    <a:pt x="4" y="51"/>
                    <a:pt x="10" y="48"/>
                  </a:cubicBezTo>
                  <a:cubicBezTo>
                    <a:pt x="36" y="31"/>
                    <a:pt x="36" y="31"/>
                    <a:pt x="36" y="31"/>
                  </a:cubicBezTo>
                  <a:cubicBezTo>
                    <a:pt x="41" y="28"/>
                    <a:pt x="41" y="23"/>
                    <a:pt x="36" y="19"/>
                  </a:cubicBezTo>
                  <a:moveTo>
                    <a:pt x="205" y="8"/>
                  </a:moveTo>
                  <a:cubicBezTo>
                    <a:pt x="68" y="8"/>
                    <a:pt x="68" y="8"/>
                    <a:pt x="68" y="8"/>
                  </a:cubicBezTo>
                  <a:cubicBezTo>
                    <a:pt x="62" y="8"/>
                    <a:pt x="57" y="13"/>
                    <a:pt x="57" y="20"/>
                  </a:cubicBezTo>
                  <a:cubicBezTo>
                    <a:pt x="57" y="31"/>
                    <a:pt x="57" y="31"/>
                    <a:pt x="57" y="31"/>
                  </a:cubicBezTo>
                  <a:cubicBezTo>
                    <a:pt x="57" y="37"/>
                    <a:pt x="62" y="42"/>
                    <a:pt x="68" y="42"/>
                  </a:cubicBezTo>
                  <a:cubicBezTo>
                    <a:pt x="205" y="42"/>
                    <a:pt x="205" y="42"/>
                    <a:pt x="205" y="42"/>
                  </a:cubicBezTo>
                  <a:cubicBezTo>
                    <a:pt x="211" y="42"/>
                    <a:pt x="216" y="37"/>
                    <a:pt x="216" y="31"/>
                  </a:cubicBezTo>
                  <a:cubicBezTo>
                    <a:pt x="216" y="20"/>
                    <a:pt x="216" y="20"/>
                    <a:pt x="216" y="20"/>
                  </a:cubicBezTo>
                  <a:cubicBezTo>
                    <a:pt x="216" y="13"/>
                    <a:pt x="211" y="8"/>
                    <a:pt x="205" y="8"/>
                  </a:cubicBezTo>
                  <a:moveTo>
                    <a:pt x="10" y="116"/>
                  </a:moveTo>
                  <a:cubicBezTo>
                    <a:pt x="36" y="100"/>
                    <a:pt x="36" y="100"/>
                    <a:pt x="36" y="100"/>
                  </a:cubicBezTo>
                  <a:cubicBezTo>
                    <a:pt x="41" y="96"/>
                    <a:pt x="41" y="91"/>
                    <a:pt x="35" y="89"/>
                  </a:cubicBezTo>
                  <a:cubicBezTo>
                    <a:pt x="10" y="76"/>
                    <a:pt x="10" y="76"/>
                    <a:pt x="10" y="76"/>
                  </a:cubicBezTo>
                  <a:cubicBezTo>
                    <a:pt x="5" y="73"/>
                    <a:pt x="0" y="76"/>
                    <a:pt x="0" y="82"/>
                  </a:cubicBezTo>
                  <a:cubicBezTo>
                    <a:pt x="0" y="111"/>
                    <a:pt x="0" y="111"/>
                    <a:pt x="0" y="111"/>
                  </a:cubicBezTo>
                  <a:cubicBezTo>
                    <a:pt x="0" y="117"/>
                    <a:pt x="4" y="119"/>
                    <a:pt x="10" y="116"/>
                  </a:cubicBezTo>
                  <a:moveTo>
                    <a:pt x="205" y="77"/>
                  </a:moveTo>
                  <a:cubicBezTo>
                    <a:pt x="68" y="77"/>
                    <a:pt x="68" y="77"/>
                    <a:pt x="68" y="77"/>
                  </a:cubicBezTo>
                  <a:cubicBezTo>
                    <a:pt x="62" y="77"/>
                    <a:pt x="57" y="82"/>
                    <a:pt x="57" y="88"/>
                  </a:cubicBezTo>
                  <a:cubicBezTo>
                    <a:pt x="57" y="99"/>
                    <a:pt x="57" y="99"/>
                    <a:pt x="57" y="99"/>
                  </a:cubicBezTo>
                  <a:cubicBezTo>
                    <a:pt x="57" y="106"/>
                    <a:pt x="62" y="111"/>
                    <a:pt x="68" y="111"/>
                  </a:cubicBezTo>
                  <a:cubicBezTo>
                    <a:pt x="205" y="111"/>
                    <a:pt x="205" y="111"/>
                    <a:pt x="205" y="111"/>
                  </a:cubicBezTo>
                  <a:cubicBezTo>
                    <a:pt x="211" y="111"/>
                    <a:pt x="216" y="106"/>
                    <a:pt x="216" y="99"/>
                  </a:cubicBezTo>
                  <a:cubicBezTo>
                    <a:pt x="216" y="88"/>
                    <a:pt x="216" y="88"/>
                    <a:pt x="216" y="88"/>
                  </a:cubicBezTo>
                  <a:cubicBezTo>
                    <a:pt x="216" y="82"/>
                    <a:pt x="211" y="77"/>
                    <a:pt x="205" y="77"/>
                  </a:cubicBezTo>
                  <a:moveTo>
                    <a:pt x="36" y="156"/>
                  </a:moveTo>
                  <a:cubicBezTo>
                    <a:pt x="10" y="139"/>
                    <a:pt x="10" y="139"/>
                    <a:pt x="10" y="139"/>
                  </a:cubicBezTo>
                  <a:cubicBezTo>
                    <a:pt x="4" y="136"/>
                    <a:pt x="0" y="138"/>
                    <a:pt x="0" y="145"/>
                  </a:cubicBezTo>
                  <a:cubicBezTo>
                    <a:pt x="0" y="179"/>
                    <a:pt x="0" y="179"/>
                    <a:pt x="0" y="179"/>
                  </a:cubicBezTo>
                  <a:cubicBezTo>
                    <a:pt x="0" y="185"/>
                    <a:pt x="4" y="188"/>
                    <a:pt x="10" y="184"/>
                  </a:cubicBezTo>
                  <a:cubicBezTo>
                    <a:pt x="36" y="168"/>
                    <a:pt x="36" y="168"/>
                    <a:pt x="36" y="168"/>
                  </a:cubicBezTo>
                  <a:cubicBezTo>
                    <a:pt x="41" y="165"/>
                    <a:pt x="41" y="159"/>
                    <a:pt x="36" y="156"/>
                  </a:cubicBezTo>
                  <a:moveTo>
                    <a:pt x="205" y="145"/>
                  </a:moveTo>
                  <a:cubicBezTo>
                    <a:pt x="68" y="145"/>
                    <a:pt x="68" y="145"/>
                    <a:pt x="68" y="145"/>
                  </a:cubicBezTo>
                  <a:cubicBezTo>
                    <a:pt x="62" y="145"/>
                    <a:pt x="57" y="150"/>
                    <a:pt x="57" y="156"/>
                  </a:cubicBezTo>
                  <a:cubicBezTo>
                    <a:pt x="57" y="167"/>
                    <a:pt x="57" y="167"/>
                    <a:pt x="57" y="167"/>
                  </a:cubicBezTo>
                  <a:cubicBezTo>
                    <a:pt x="57" y="174"/>
                    <a:pt x="62" y="179"/>
                    <a:pt x="68" y="179"/>
                  </a:cubicBezTo>
                  <a:cubicBezTo>
                    <a:pt x="205" y="179"/>
                    <a:pt x="205" y="179"/>
                    <a:pt x="205" y="179"/>
                  </a:cubicBezTo>
                  <a:cubicBezTo>
                    <a:pt x="211" y="179"/>
                    <a:pt x="216" y="174"/>
                    <a:pt x="216" y="167"/>
                  </a:cubicBezTo>
                  <a:cubicBezTo>
                    <a:pt x="216" y="156"/>
                    <a:pt x="216" y="156"/>
                    <a:pt x="216" y="156"/>
                  </a:cubicBezTo>
                  <a:cubicBezTo>
                    <a:pt x="216" y="150"/>
                    <a:pt x="211" y="145"/>
                    <a:pt x="205" y="145"/>
                  </a:cubicBezTo>
                </a:path>
              </a:pathLst>
            </a:custGeom>
            <a:solidFill>
              <a:srgbClr val="009DE7"/>
            </a:solidFill>
            <a:ln>
              <a:noFill/>
            </a:ln>
          </p:spPr>
          <p:txBody>
            <a:bodyPr vert="horz" wrap="square" lIns="91440" tIns="45720" rIns="91440" bIns="45720" numCol="1" anchor="t" anchorCtr="0" compatLnSpc="1">
              <a:prstTxWarp prst="textNoShape">
                <a:avLst/>
              </a:prstTxWarp>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endParaRPr lang="id-ID" sz="2800">
                <a:solidFill>
                  <a:schemeClr val="bg1"/>
                </a:solidFill>
              </a:endParaRPr>
            </a:p>
          </p:txBody>
        </p:sp>
        <p:sp>
          <p:nvSpPr>
            <p:cNvPr id="32" name="Rectangle 26">
              <a:extLst>
                <a:ext uri="{FF2B5EF4-FFF2-40B4-BE49-F238E27FC236}">
                  <a16:creationId xmlns:a16="http://schemas.microsoft.com/office/drawing/2014/main" id="{D4F1874C-EC43-425C-B9F0-F6E2CC918CA5}"/>
                </a:ext>
              </a:extLst>
            </p:cNvPr>
            <p:cNvSpPr/>
            <p:nvPr/>
          </p:nvSpPr>
          <p:spPr>
            <a:xfrm>
              <a:off x="5209781" y="2530293"/>
              <a:ext cx="2728513" cy="1905771"/>
            </a:xfrm>
            <a:prstGeom prst="rect">
              <a:avLst/>
            </a:prstGeom>
          </p:spPr>
          <p:txBody>
            <a:bodyPr wrap="square">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b="1" dirty="0">
                  <a:solidFill>
                    <a:schemeClr val="bg1"/>
                  </a:solidFill>
                </a:rPr>
                <a:t>You will not believe </a:t>
              </a:r>
              <a:r>
                <a:rPr lang="en-US" dirty="0">
                  <a:solidFill>
                    <a:schemeClr val="bg1"/>
                  </a:solidFill>
                </a:rPr>
                <a:t>all of the elements in this slide are all editable without reducing the quality, unlimited color, and unlimited size, none of which use jpg or </a:t>
              </a:r>
              <a:r>
                <a:rPr lang="en-US" dirty="0" err="1">
                  <a:solidFill>
                    <a:schemeClr val="bg1"/>
                  </a:solidFill>
                </a:rPr>
                <a:t>png</a:t>
              </a:r>
              <a:r>
                <a:rPr lang="en-US" dirty="0">
                  <a:solidFill>
                    <a:schemeClr val="bg1"/>
                  </a:solidFill>
                </a:rPr>
                <a:t>. pure vector of </a:t>
              </a:r>
              <a:r>
                <a:rPr lang="en-US" dirty="0" err="1">
                  <a:solidFill>
                    <a:schemeClr val="bg1"/>
                  </a:solidFill>
                </a:rPr>
                <a:t>powerpoint</a:t>
              </a:r>
              <a:r>
                <a:rPr lang="en-US" dirty="0">
                  <a:solidFill>
                    <a:schemeClr val="bg1"/>
                  </a:solidFill>
                </a:rPr>
                <a:t>.</a:t>
              </a:r>
              <a:endParaRPr lang="id-ID" b="1" dirty="0">
                <a:solidFill>
                  <a:schemeClr val="bg1"/>
                </a:solidFill>
              </a:endParaRPr>
            </a:p>
            <a:p>
              <a:pPr algn="ctr"/>
              <a:r>
                <a:rPr lang="en-US" dirty="0">
                  <a:solidFill>
                    <a:schemeClr val="bg1"/>
                  </a:solidFill>
                </a:rPr>
                <a:t> I am alone, and feel the charm of existence in this spot, which was created for the bliss</a:t>
              </a:r>
              <a:endParaRPr lang="id-ID" dirty="0">
                <a:solidFill>
                  <a:schemeClr val="bg1"/>
                </a:solidFill>
              </a:endParaRPr>
            </a:p>
          </p:txBody>
        </p:sp>
      </p:grpSp>
    </p:spTree>
    <p:extLst>
      <p:ext uri="{BB962C8B-B14F-4D97-AF65-F5344CB8AC3E}">
        <p14:creationId xmlns:p14="http://schemas.microsoft.com/office/powerpoint/2010/main" val="38116328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B9129FCE-E4A7-420B-9F1C-7056BED4CBAF}"/>
              </a:ext>
            </a:extLst>
          </p:cNvPr>
          <p:cNvGrpSpPr/>
          <p:nvPr/>
        </p:nvGrpSpPr>
        <p:grpSpPr>
          <a:xfrm>
            <a:off x="2704540" y="2107581"/>
            <a:ext cx="8228852" cy="3897116"/>
            <a:chOff x="1554951" y="1684483"/>
            <a:chExt cx="10015073" cy="4743056"/>
          </a:xfrm>
        </p:grpSpPr>
        <p:grpSp>
          <p:nvGrpSpPr>
            <p:cNvPr id="8" name="组合 7">
              <a:extLst>
                <a:ext uri="{FF2B5EF4-FFF2-40B4-BE49-F238E27FC236}">
                  <a16:creationId xmlns:a16="http://schemas.microsoft.com/office/drawing/2014/main" id="{029CB835-90EB-480B-84B1-396A53CA1C0F}"/>
                </a:ext>
              </a:extLst>
            </p:cNvPr>
            <p:cNvGrpSpPr/>
            <p:nvPr/>
          </p:nvGrpSpPr>
          <p:grpSpPr>
            <a:xfrm>
              <a:off x="6778977" y="1763261"/>
              <a:ext cx="3837226" cy="837759"/>
              <a:chOff x="5505214" y="1341804"/>
              <a:chExt cx="3188529" cy="828569"/>
            </a:xfrm>
          </p:grpSpPr>
          <p:sp>
            <p:nvSpPr>
              <p:cNvPr id="36" name="TextBox 31">
                <a:extLst>
                  <a:ext uri="{FF2B5EF4-FFF2-40B4-BE49-F238E27FC236}">
                    <a16:creationId xmlns:a16="http://schemas.microsoft.com/office/drawing/2014/main" id="{1C167896-CBF5-4741-814B-EC5ADB46D22C}"/>
                  </a:ext>
                </a:extLst>
              </p:cNvPr>
              <p:cNvSpPr txBox="1"/>
              <p:nvPr/>
            </p:nvSpPr>
            <p:spPr>
              <a:xfrm>
                <a:off x="5505214" y="1341804"/>
                <a:ext cx="3188529" cy="481619"/>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01.</a:t>
                </a:r>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37" name="TextBox 32">
                <a:extLst>
                  <a:ext uri="{FF2B5EF4-FFF2-40B4-BE49-F238E27FC236}">
                    <a16:creationId xmlns:a16="http://schemas.microsoft.com/office/drawing/2014/main" id="{A839DD95-496A-4BB7-A5A8-0C7BAA467F1D}"/>
                  </a:ext>
                </a:extLst>
              </p:cNvPr>
              <p:cNvSpPr txBox="1"/>
              <p:nvPr/>
            </p:nvSpPr>
            <p:spPr>
              <a:xfrm>
                <a:off x="5508104" y="1836945"/>
                <a:ext cx="3185639" cy="33342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请输入要写的文字内容</a:t>
                </a:r>
              </a:p>
            </p:txBody>
          </p:sp>
        </p:grpSp>
        <p:grpSp>
          <p:nvGrpSpPr>
            <p:cNvPr id="9" name="组合 8">
              <a:extLst>
                <a:ext uri="{FF2B5EF4-FFF2-40B4-BE49-F238E27FC236}">
                  <a16:creationId xmlns:a16="http://schemas.microsoft.com/office/drawing/2014/main" id="{F8C192CA-AC7C-4F6B-BCFD-D3E3BA3C8366}"/>
                </a:ext>
              </a:extLst>
            </p:cNvPr>
            <p:cNvGrpSpPr/>
            <p:nvPr/>
          </p:nvGrpSpPr>
          <p:grpSpPr>
            <a:xfrm>
              <a:off x="3351314" y="1684483"/>
              <a:ext cx="4886476" cy="4132342"/>
              <a:chOff x="2746358" y="1089980"/>
              <a:chExt cx="3600093" cy="3623688"/>
            </a:xfrm>
            <a:solidFill>
              <a:srgbClr val="FFABB1"/>
            </a:solidFill>
          </p:grpSpPr>
          <p:sp>
            <p:nvSpPr>
              <p:cNvPr id="25" name="等腰三角形 24">
                <a:extLst>
                  <a:ext uri="{FF2B5EF4-FFF2-40B4-BE49-F238E27FC236}">
                    <a16:creationId xmlns:a16="http://schemas.microsoft.com/office/drawing/2014/main" id="{73E12D9A-6D41-452A-A4E9-6FDDEEC0F163}"/>
                  </a:ext>
                </a:extLst>
              </p:cNvPr>
              <p:cNvSpPr/>
              <p:nvPr/>
            </p:nvSpPr>
            <p:spPr>
              <a:xfrm rot="21500399">
                <a:off x="3893139" y="1089980"/>
                <a:ext cx="1232971" cy="1062904"/>
              </a:xfrm>
              <a:prstGeom prst="triangl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6" name="等腰三角形 25">
                <a:extLst>
                  <a:ext uri="{FF2B5EF4-FFF2-40B4-BE49-F238E27FC236}">
                    <a16:creationId xmlns:a16="http://schemas.microsoft.com/office/drawing/2014/main" id="{6A7A85A1-5100-4DE3-B5D1-87796FDFFBB5}"/>
                  </a:ext>
                </a:extLst>
              </p:cNvPr>
              <p:cNvSpPr/>
              <p:nvPr/>
            </p:nvSpPr>
            <p:spPr>
              <a:xfrm rot="4227329">
                <a:off x="5198513" y="1948864"/>
                <a:ext cx="1232971" cy="1062904"/>
              </a:xfrm>
              <a:prstGeom prst="triangl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7" name="等腰三角形 26">
                <a:extLst>
                  <a:ext uri="{FF2B5EF4-FFF2-40B4-BE49-F238E27FC236}">
                    <a16:creationId xmlns:a16="http://schemas.microsoft.com/office/drawing/2014/main" id="{B9618420-C61D-4DFD-90BF-C47CC913D880}"/>
                  </a:ext>
                </a:extLst>
              </p:cNvPr>
              <p:cNvSpPr/>
              <p:nvPr/>
            </p:nvSpPr>
            <p:spPr>
              <a:xfrm rot="8518912">
                <a:off x="4673626" y="3582371"/>
                <a:ext cx="1232971" cy="1062904"/>
              </a:xfrm>
              <a:prstGeom prst="triangl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8" name="等腰三角形 27">
                <a:extLst>
                  <a:ext uri="{FF2B5EF4-FFF2-40B4-BE49-F238E27FC236}">
                    <a16:creationId xmlns:a16="http://schemas.microsoft.com/office/drawing/2014/main" id="{7074AF72-275E-4D0B-B699-03EEC69A2FE7}"/>
                  </a:ext>
                </a:extLst>
              </p:cNvPr>
              <p:cNvSpPr/>
              <p:nvPr/>
            </p:nvSpPr>
            <p:spPr>
              <a:xfrm rot="12845080">
                <a:off x="3267393" y="3650764"/>
                <a:ext cx="1232971" cy="1062904"/>
              </a:xfrm>
              <a:prstGeom prst="triangl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9" name="等腰三角形 28">
                <a:extLst>
                  <a:ext uri="{FF2B5EF4-FFF2-40B4-BE49-F238E27FC236}">
                    <a16:creationId xmlns:a16="http://schemas.microsoft.com/office/drawing/2014/main" id="{EAEE56F8-AF09-4A0A-ADBD-2D1726AD24D0}"/>
                  </a:ext>
                </a:extLst>
              </p:cNvPr>
              <p:cNvSpPr/>
              <p:nvPr/>
            </p:nvSpPr>
            <p:spPr>
              <a:xfrm rot="17109199">
                <a:off x="2661324" y="2081357"/>
                <a:ext cx="1232971" cy="1062904"/>
              </a:xfrm>
              <a:prstGeom prst="triangle">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0" name="TextBox 39">
                <a:extLst>
                  <a:ext uri="{FF2B5EF4-FFF2-40B4-BE49-F238E27FC236}">
                    <a16:creationId xmlns:a16="http://schemas.microsoft.com/office/drawing/2014/main" id="{F6C9D70B-87DD-4DCA-A63E-47E744FF8048}"/>
                  </a:ext>
                </a:extLst>
              </p:cNvPr>
              <p:cNvSpPr txBox="1"/>
              <p:nvPr/>
            </p:nvSpPr>
            <p:spPr>
              <a:xfrm>
                <a:off x="4308886" y="1378133"/>
                <a:ext cx="371919" cy="558411"/>
              </a:xfrm>
              <a:prstGeom prst="rect">
                <a:avLst/>
              </a:prstGeom>
              <a:noFill/>
              <a:ln>
                <a:noFill/>
              </a:ln>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1" name="TextBox 40">
                <a:extLst>
                  <a:ext uri="{FF2B5EF4-FFF2-40B4-BE49-F238E27FC236}">
                    <a16:creationId xmlns:a16="http://schemas.microsoft.com/office/drawing/2014/main" id="{F952A491-B0CA-4B89-A218-F657DA22CAA8}"/>
                  </a:ext>
                </a:extLst>
              </p:cNvPr>
              <p:cNvSpPr txBox="1"/>
              <p:nvPr/>
            </p:nvSpPr>
            <p:spPr>
              <a:xfrm>
                <a:off x="5075024" y="3612701"/>
                <a:ext cx="371919" cy="558411"/>
              </a:xfrm>
              <a:prstGeom prst="rect">
                <a:avLst/>
              </a:prstGeom>
              <a:noFill/>
              <a:ln>
                <a:noFill/>
              </a:ln>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2" name="TextBox 41">
                <a:extLst>
                  <a:ext uri="{FF2B5EF4-FFF2-40B4-BE49-F238E27FC236}">
                    <a16:creationId xmlns:a16="http://schemas.microsoft.com/office/drawing/2014/main" id="{6E64700D-7A9A-4254-972B-07A874DBD5CD}"/>
                  </a:ext>
                </a:extLst>
              </p:cNvPr>
              <p:cNvSpPr txBox="1"/>
              <p:nvPr/>
            </p:nvSpPr>
            <p:spPr>
              <a:xfrm>
                <a:off x="3606593" y="3612701"/>
                <a:ext cx="371919" cy="558411"/>
              </a:xfrm>
              <a:prstGeom prst="rect">
                <a:avLst/>
              </a:prstGeom>
              <a:noFill/>
              <a:ln>
                <a:noFill/>
              </a:ln>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3" name="TextBox 42">
                <a:extLst>
                  <a:ext uri="{FF2B5EF4-FFF2-40B4-BE49-F238E27FC236}">
                    <a16:creationId xmlns:a16="http://schemas.microsoft.com/office/drawing/2014/main" id="{925E33DA-1A67-47A0-BA20-51720A48D575}"/>
                  </a:ext>
                </a:extLst>
              </p:cNvPr>
              <p:cNvSpPr txBox="1"/>
              <p:nvPr/>
            </p:nvSpPr>
            <p:spPr>
              <a:xfrm>
                <a:off x="3192133" y="2324895"/>
                <a:ext cx="371919" cy="558411"/>
              </a:xfrm>
              <a:prstGeom prst="rect">
                <a:avLst/>
              </a:prstGeom>
              <a:noFill/>
              <a:ln>
                <a:noFill/>
              </a:ln>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4" name="TextBox 43">
                <a:extLst>
                  <a:ext uri="{FF2B5EF4-FFF2-40B4-BE49-F238E27FC236}">
                    <a16:creationId xmlns:a16="http://schemas.microsoft.com/office/drawing/2014/main" id="{CD8397EB-527B-4037-B858-1C9228F78C90}"/>
                  </a:ext>
                </a:extLst>
              </p:cNvPr>
              <p:cNvSpPr txBox="1"/>
              <p:nvPr/>
            </p:nvSpPr>
            <p:spPr>
              <a:xfrm>
                <a:off x="3843838" y="2619628"/>
                <a:ext cx="1414219" cy="558411"/>
              </a:xfrm>
              <a:prstGeom prst="rect">
                <a:avLst/>
              </a:prstGeom>
              <a:noFill/>
              <a:ln>
                <a:noFill/>
              </a:ln>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标题</a:t>
                </a:r>
              </a:p>
            </p:txBody>
          </p:sp>
          <p:sp>
            <p:nvSpPr>
              <p:cNvPr id="35" name="TextBox 44">
                <a:extLst>
                  <a:ext uri="{FF2B5EF4-FFF2-40B4-BE49-F238E27FC236}">
                    <a16:creationId xmlns:a16="http://schemas.microsoft.com/office/drawing/2014/main" id="{AA809A80-A5CB-455E-9638-EADCC540C6F9}"/>
                  </a:ext>
                </a:extLst>
              </p:cNvPr>
              <p:cNvSpPr txBox="1"/>
              <p:nvPr/>
            </p:nvSpPr>
            <p:spPr>
              <a:xfrm>
                <a:off x="5446943" y="2211710"/>
                <a:ext cx="371919" cy="558411"/>
              </a:xfrm>
              <a:prstGeom prst="rect">
                <a:avLst/>
              </a:prstGeom>
              <a:noFill/>
              <a:ln>
                <a:noFill/>
              </a:ln>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AC3B59FE-C641-45A0-9540-2E9692D695D5}"/>
                </a:ext>
              </a:extLst>
            </p:cNvPr>
            <p:cNvGrpSpPr/>
            <p:nvPr/>
          </p:nvGrpSpPr>
          <p:grpSpPr>
            <a:xfrm>
              <a:off x="7732798" y="3780400"/>
              <a:ext cx="3837226" cy="837759"/>
              <a:chOff x="5505214" y="1341804"/>
              <a:chExt cx="3188529" cy="828569"/>
            </a:xfrm>
          </p:grpSpPr>
          <p:sp>
            <p:nvSpPr>
              <p:cNvPr id="23" name="TextBox 46">
                <a:extLst>
                  <a:ext uri="{FF2B5EF4-FFF2-40B4-BE49-F238E27FC236}">
                    <a16:creationId xmlns:a16="http://schemas.microsoft.com/office/drawing/2014/main" id="{F53984EB-3BE6-4C2C-96F5-329C7102EB94}"/>
                  </a:ext>
                </a:extLst>
              </p:cNvPr>
              <p:cNvSpPr txBox="1"/>
              <p:nvPr/>
            </p:nvSpPr>
            <p:spPr>
              <a:xfrm>
                <a:off x="5505214" y="1341804"/>
                <a:ext cx="3188529" cy="481619"/>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02.</a:t>
                </a:r>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4" name="TextBox 47">
                <a:extLst>
                  <a:ext uri="{FF2B5EF4-FFF2-40B4-BE49-F238E27FC236}">
                    <a16:creationId xmlns:a16="http://schemas.microsoft.com/office/drawing/2014/main" id="{9F23FB56-155C-4E93-8E12-865E22321D72}"/>
                  </a:ext>
                </a:extLst>
              </p:cNvPr>
              <p:cNvSpPr txBox="1"/>
              <p:nvPr/>
            </p:nvSpPr>
            <p:spPr>
              <a:xfrm>
                <a:off x="5508104" y="1836945"/>
                <a:ext cx="3185639" cy="33342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请输入要写的文字内容</a:t>
                </a:r>
              </a:p>
            </p:txBody>
          </p:sp>
        </p:grpSp>
        <p:grpSp>
          <p:nvGrpSpPr>
            <p:cNvPr id="11" name="组合 10">
              <a:extLst>
                <a:ext uri="{FF2B5EF4-FFF2-40B4-BE49-F238E27FC236}">
                  <a16:creationId xmlns:a16="http://schemas.microsoft.com/office/drawing/2014/main" id="{AB112E65-661B-441A-87FB-A4EEEA6F30E7}"/>
                </a:ext>
              </a:extLst>
            </p:cNvPr>
            <p:cNvGrpSpPr/>
            <p:nvPr/>
          </p:nvGrpSpPr>
          <p:grpSpPr>
            <a:xfrm>
              <a:off x="1554951" y="3917120"/>
              <a:ext cx="3837226" cy="837759"/>
              <a:chOff x="5505214" y="1341804"/>
              <a:chExt cx="3188529" cy="828569"/>
            </a:xfrm>
          </p:grpSpPr>
          <p:sp>
            <p:nvSpPr>
              <p:cNvPr id="21" name="TextBox 49">
                <a:extLst>
                  <a:ext uri="{FF2B5EF4-FFF2-40B4-BE49-F238E27FC236}">
                    <a16:creationId xmlns:a16="http://schemas.microsoft.com/office/drawing/2014/main" id="{0BE306EF-47F2-49B3-8984-D74D4712B7C4}"/>
                  </a:ext>
                </a:extLst>
              </p:cNvPr>
              <p:cNvSpPr txBox="1"/>
              <p:nvPr/>
            </p:nvSpPr>
            <p:spPr>
              <a:xfrm>
                <a:off x="5505214" y="1341804"/>
                <a:ext cx="3188529" cy="481619"/>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04.</a:t>
                </a:r>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2" name="TextBox 50">
                <a:extLst>
                  <a:ext uri="{FF2B5EF4-FFF2-40B4-BE49-F238E27FC236}">
                    <a16:creationId xmlns:a16="http://schemas.microsoft.com/office/drawing/2014/main" id="{D9336B06-8FAD-47CC-82C8-B603F5E6DA0D}"/>
                  </a:ext>
                </a:extLst>
              </p:cNvPr>
              <p:cNvSpPr txBox="1"/>
              <p:nvPr/>
            </p:nvSpPr>
            <p:spPr>
              <a:xfrm>
                <a:off x="5508104" y="1836945"/>
                <a:ext cx="3185639" cy="33342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请输入要写的文字内容</a:t>
                </a:r>
              </a:p>
            </p:txBody>
          </p:sp>
        </p:grpSp>
        <p:grpSp>
          <p:nvGrpSpPr>
            <p:cNvPr id="12" name="组合 11">
              <a:extLst>
                <a:ext uri="{FF2B5EF4-FFF2-40B4-BE49-F238E27FC236}">
                  <a16:creationId xmlns:a16="http://schemas.microsoft.com/office/drawing/2014/main" id="{CD04CEAF-4E25-4379-B4B7-E91844583FE4}"/>
                </a:ext>
              </a:extLst>
            </p:cNvPr>
            <p:cNvGrpSpPr/>
            <p:nvPr/>
          </p:nvGrpSpPr>
          <p:grpSpPr>
            <a:xfrm>
              <a:off x="1914991" y="1917150"/>
              <a:ext cx="3837226" cy="837759"/>
              <a:chOff x="5505214" y="1341804"/>
              <a:chExt cx="3188529" cy="828569"/>
            </a:xfrm>
          </p:grpSpPr>
          <p:sp>
            <p:nvSpPr>
              <p:cNvPr id="19" name="TextBox 52">
                <a:extLst>
                  <a:ext uri="{FF2B5EF4-FFF2-40B4-BE49-F238E27FC236}">
                    <a16:creationId xmlns:a16="http://schemas.microsoft.com/office/drawing/2014/main" id="{97B2C53B-8070-46F8-97DC-0632A9515F2E}"/>
                  </a:ext>
                </a:extLst>
              </p:cNvPr>
              <p:cNvSpPr txBox="1"/>
              <p:nvPr/>
            </p:nvSpPr>
            <p:spPr>
              <a:xfrm>
                <a:off x="5505214" y="1341804"/>
                <a:ext cx="3188529" cy="481619"/>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05.</a:t>
                </a:r>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20" name="TextBox 53">
                <a:extLst>
                  <a:ext uri="{FF2B5EF4-FFF2-40B4-BE49-F238E27FC236}">
                    <a16:creationId xmlns:a16="http://schemas.microsoft.com/office/drawing/2014/main" id="{841C382F-DFDF-4F7D-8F65-9D0F844C714D}"/>
                  </a:ext>
                </a:extLst>
              </p:cNvPr>
              <p:cNvSpPr txBox="1"/>
              <p:nvPr/>
            </p:nvSpPr>
            <p:spPr>
              <a:xfrm>
                <a:off x="5508104" y="1836945"/>
                <a:ext cx="3185639" cy="33342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请输入要写的文字内容</a:t>
                </a:r>
              </a:p>
            </p:txBody>
          </p:sp>
        </p:grpSp>
        <p:grpSp>
          <p:nvGrpSpPr>
            <p:cNvPr id="13" name="组合 12">
              <a:extLst>
                <a:ext uri="{FF2B5EF4-FFF2-40B4-BE49-F238E27FC236}">
                  <a16:creationId xmlns:a16="http://schemas.microsoft.com/office/drawing/2014/main" id="{52E70B83-690E-49D3-A46F-8E993C21E2DC}"/>
                </a:ext>
              </a:extLst>
            </p:cNvPr>
            <p:cNvGrpSpPr/>
            <p:nvPr/>
          </p:nvGrpSpPr>
          <p:grpSpPr>
            <a:xfrm>
              <a:off x="5525255" y="5589780"/>
              <a:ext cx="3837226" cy="837759"/>
              <a:chOff x="5505214" y="1341804"/>
              <a:chExt cx="3188529" cy="828569"/>
            </a:xfrm>
          </p:grpSpPr>
          <p:sp>
            <p:nvSpPr>
              <p:cNvPr id="15" name="TextBox 55">
                <a:extLst>
                  <a:ext uri="{FF2B5EF4-FFF2-40B4-BE49-F238E27FC236}">
                    <a16:creationId xmlns:a16="http://schemas.microsoft.com/office/drawing/2014/main" id="{A86AC243-39C6-4809-B65F-F5160D145CC7}"/>
                  </a:ext>
                </a:extLst>
              </p:cNvPr>
              <p:cNvSpPr txBox="1"/>
              <p:nvPr/>
            </p:nvSpPr>
            <p:spPr>
              <a:xfrm>
                <a:off x="5505214" y="1341804"/>
                <a:ext cx="3188529" cy="481619"/>
              </a:xfrm>
              <a:prstGeom prst="rect">
                <a:avLst/>
              </a:prstGeom>
              <a:noFill/>
            </p:spPr>
            <p:txBody>
              <a:bodyPr wrap="square"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03.</a:t>
                </a:r>
                <a:r>
                  <a:rPr lang="zh-CN" altLang="en-US" sz="2000" dirty="0">
                    <a:solidFill>
                      <a:schemeClr val="bg1"/>
                    </a:solidFill>
                    <a:latin typeface="微软雅黑" panose="020B0503020204020204" pitchFamily="34" charset="-122"/>
                    <a:ea typeface="微软雅黑" panose="020B0503020204020204" pitchFamily="34" charset="-122"/>
                  </a:rPr>
                  <a:t>标题</a:t>
                </a:r>
              </a:p>
            </p:txBody>
          </p:sp>
          <p:sp>
            <p:nvSpPr>
              <p:cNvPr id="18" name="TextBox 56">
                <a:extLst>
                  <a:ext uri="{FF2B5EF4-FFF2-40B4-BE49-F238E27FC236}">
                    <a16:creationId xmlns:a16="http://schemas.microsoft.com/office/drawing/2014/main" id="{32BEAC07-AB63-4A0C-8C51-D637E2515BB9}"/>
                  </a:ext>
                </a:extLst>
              </p:cNvPr>
              <p:cNvSpPr txBox="1"/>
              <p:nvPr/>
            </p:nvSpPr>
            <p:spPr>
              <a:xfrm>
                <a:off x="5508104" y="1836945"/>
                <a:ext cx="3185639" cy="333428"/>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请输入要写的文字内容</a:t>
                </a:r>
              </a:p>
            </p:txBody>
          </p:sp>
        </p:grpSp>
      </p:grpSp>
    </p:spTree>
    <p:extLst>
      <p:ext uri="{BB962C8B-B14F-4D97-AF65-F5344CB8AC3E}">
        <p14:creationId xmlns:p14="http://schemas.microsoft.com/office/powerpoint/2010/main" val="35475492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2BFBF48B-0FE7-4DC0-B309-6CAB27AE462C}"/>
              </a:ext>
            </a:extLst>
          </p:cNvPr>
          <p:cNvGrpSpPr/>
          <p:nvPr/>
        </p:nvGrpSpPr>
        <p:grpSpPr>
          <a:xfrm>
            <a:off x="1826295" y="2021040"/>
            <a:ext cx="9273506" cy="4500258"/>
            <a:chOff x="1050497" y="2058446"/>
            <a:chExt cx="7625304" cy="3700417"/>
          </a:xfrm>
          <a:solidFill>
            <a:srgbClr val="009DE7"/>
          </a:solidFill>
        </p:grpSpPr>
        <p:sp>
          <p:nvSpPr>
            <p:cNvPr id="8" name="Freeform 6">
              <a:extLst>
                <a:ext uri="{FF2B5EF4-FFF2-40B4-BE49-F238E27FC236}">
                  <a16:creationId xmlns:a16="http://schemas.microsoft.com/office/drawing/2014/main" id="{8B3B992D-5457-4B40-B33B-F09806BD8D57}"/>
                </a:ext>
              </a:extLst>
            </p:cNvPr>
            <p:cNvSpPr>
              <a:spLocks/>
            </p:cNvSpPr>
            <p:nvPr/>
          </p:nvSpPr>
          <p:spPr bwMode="auto">
            <a:xfrm flipH="1">
              <a:off x="4278778" y="5487268"/>
              <a:ext cx="670400" cy="144227"/>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013">
                <a:solidFill>
                  <a:schemeClr val="bg1"/>
                </a:solidFill>
              </a:endParaRPr>
            </a:p>
          </p:txBody>
        </p:sp>
        <p:sp>
          <p:nvSpPr>
            <p:cNvPr id="9" name="Freeform 24">
              <a:extLst>
                <a:ext uri="{FF2B5EF4-FFF2-40B4-BE49-F238E27FC236}">
                  <a16:creationId xmlns:a16="http://schemas.microsoft.com/office/drawing/2014/main" id="{B6A52461-D10F-4D27-9147-F5EB3B5A0AD0}"/>
                </a:ext>
              </a:extLst>
            </p:cNvPr>
            <p:cNvSpPr/>
            <p:nvPr/>
          </p:nvSpPr>
          <p:spPr>
            <a:xfrm flipH="1">
              <a:off x="4103062" y="5159324"/>
              <a:ext cx="1021829" cy="297882"/>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bg1"/>
                </a:solidFill>
              </a:endParaRPr>
            </a:p>
          </p:txBody>
        </p:sp>
        <p:sp>
          <p:nvSpPr>
            <p:cNvPr id="10" name="Freeform 25">
              <a:extLst>
                <a:ext uri="{FF2B5EF4-FFF2-40B4-BE49-F238E27FC236}">
                  <a16:creationId xmlns:a16="http://schemas.microsoft.com/office/drawing/2014/main" id="{3BBB6D32-4531-4A93-80BD-A3475F1EFD05}"/>
                </a:ext>
              </a:extLst>
            </p:cNvPr>
            <p:cNvSpPr/>
            <p:nvPr/>
          </p:nvSpPr>
          <p:spPr>
            <a:xfrm flipH="1">
              <a:off x="4386065" y="5661556"/>
              <a:ext cx="455825" cy="97307"/>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bg1"/>
                </a:solidFill>
              </a:endParaRPr>
            </a:p>
          </p:txBody>
        </p:sp>
        <p:sp>
          <p:nvSpPr>
            <p:cNvPr id="11" name="Freeform 5">
              <a:extLst>
                <a:ext uri="{FF2B5EF4-FFF2-40B4-BE49-F238E27FC236}">
                  <a16:creationId xmlns:a16="http://schemas.microsoft.com/office/drawing/2014/main" id="{96EB5D53-DB7D-4A7B-A2B2-984EA2C0F478}"/>
                </a:ext>
              </a:extLst>
            </p:cNvPr>
            <p:cNvSpPr>
              <a:spLocks/>
            </p:cNvSpPr>
            <p:nvPr/>
          </p:nvSpPr>
          <p:spPr bwMode="auto">
            <a:xfrm>
              <a:off x="4531977" y="4583762"/>
              <a:ext cx="133350" cy="394097"/>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 name="Freeform 6">
              <a:extLst>
                <a:ext uri="{FF2B5EF4-FFF2-40B4-BE49-F238E27FC236}">
                  <a16:creationId xmlns:a16="http://schemas.microsoft.com/office/drawing/2014/main" id="{FF9388C4-849D-405A-89C6-AF22FDE8EA0F}"/>
                </a:ext>
              </a:extLst>
            </p:cNvPr>
            <p:cNvSpPr>
              <a:spLocks/>
            </p:cNvSpPr>
            <p:nvPr/>
          </p:nvSpPr>
          <p:spPr bwMode="auto">
            <a:xfrm>
              <a:off x="4570077" y="4513515"/>
              <a:ext cx="104775" cy="121444"/>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3" name="Freeform 7">
              <a:extLst>
                <a:ext uri="{FF2B5EF4-FFF2-40B4-BE49-F238E27FC236}">
                  <a16:creationId xmlns:a16="http://schemas.microsoft.com/office/drawing/2014/main" id="{7EC7A156-97F4-474E-8492-FD6F34BE40AC}"/>
                </a:ext>
              </a:extLst>
            </p:cNvPr>
            <p:cNvSpPr>
              <a:spLocks/>
            </p:cNvSpPr>
            <p:nvPr/>
          </p:nvSpPr>
          <p:spPr bwMode="auto">
            <a:xfrm>
              <a:off x="4558171" y="4557568"/>
              <a:ext cx="114300" cy="110729"/>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5" name="Freeform 8">
              <a:extLst>
                <a:ext uri="{FF2B5EF4-FFF2-40B4-BE49-F238E27FC236}">
                  <a16:creationId xmlns:a16="http://schemas.microsoft.com/office/drawing/2014/main" id="{4A079413-C782-49B8-96ED-CE902E5B42FD}"/>
                </a:ext>
              </a:extLst>
            </p:cNvPr>
            <p:cNvSpPr>
              <a:spLocks/>
            </p:cNvSpPr>
            <p:nvPr/>
          </p:nvSpPr>
          <p:spPr bwMode="auto">
            <a:xfrm>
              <a:off x="4549837" y="4963571"/>
              <a:ext cx="34529" cy="57150"/>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8" name="Freeform 9">
              <a:extLst>
                <a:ext uri="{FF2B5EF4-FFF2-40B4-BE49-F238E27FC236}">
                  <a16:creationId xmlns:a16="http://schemas.microsoft.com/office/drawing/2014/main" id="{4183C8C2-8625-43A1-BD46-823E4D637A2A}"/>
                </a:ext>
              </a:extLst>
            </p:cNvPr>
            <p:cNvSpPr>
              <a:spLocks/>
            </p:cNvSpPr>
            <p:nvPr/>
          </p:nvSpPr>
          <p:spPr bwMode="auto">
            <a:xfrm>
              <a:off x="4670090" y="4582571"/>
              <a:ext cx="132160" cy="394097"/>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9" name="Freeform 10">
              <a:extLst>
                <a:ext uri="{FF2B5EF4-FFF2-40B4-BE49-F238E27FC236}">
                  <a16:creationId xmlns:a16="http://schemas.microsoft.com/office/drawing/2014/main" id="{375F74BB-86BC-4331-A1E4-5F3B6EA961B4}"/>
                </a:ext>
              </a:extLst>
            </p:cNvPr>
            <p:cNvSpPr>
              <a:spLocks/>
            </p:cNvSpPr>
            <p:nvPr/>
          </p:nvSpPr>
          <p:spPr bwMode="auto">
            <a:xfrm>
              <a:off x="4706999" y="4509943"/>
              <a:ext cx="104775" cy="121444"/>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0" name="Freeform 11">
              <a:extLst>
                <a:ext uri="{FF2B5EF4-FFF2-40B4-BE49-F238E27FC236}">
                  <a16:creationId xmlns:a16="http://schemas.microsoft.com/office/drawing/2014/main" id="{7A96864E-E0BC-44DE-BD6B-CBAC9A492A93}"/>
                </a:ext>
              </a:extLst>
            </p:cNvPr>
            <p:cNvSpPr>
              <a:spLocks/>
            </p:cNvSpPr>
            <p:nvPr/>
          </p:nvSpPr>
          <p:spPr bwMode="auto">
            <a:xfrm>
              <a:off x="4696283" y="4556377"/>
              <a:ext cx="114300" cy="109538"/>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1" name="Freeform 12">
              <a:extLst>
                <a:ext uri="{FF2B5EF4-FFF2-40B4-BE49-F238E27FC236}">
                  <a16:creationId xmlns:a16="http://schemas.microsoft.com/office/drawing/2014/main" id="{031895CB-8281-4BCE-B58C-20994A197F62}"/>
                </a:ext>
              </a:extLst>
            </p:cNvPr>
            <p:cNvSpPr>
              <a:spLocks/>
            </p:cNvSpPr>
            <p:nvPr/>
          </p:nvSpPr>
          <p:spPr bwMode="auto">
            <a:xfrm>
              <a:off x="4687949" y="4959999"/>
              <a:ext cx="34529" cy="57150"/>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2" name="Freeform 13">
              <a:extLst>
                <a:ext uri="{FF2B5EF4-FFF2-40B4-BE49-F238E27FC236}">
                  <a16:creationId xmlns:a16="http://schemas.microsoft.com/office/drawing/2014/main" id="{78FD7C1F-BD65-4397-B86C-91A647BF3E1A}"/>
                </a:ext>
              </a:extLst>
            </p:cNvPr>
            <p:cNvSpPr>
              <a:spLocks/>
            </p:cNvSpPr>
            <p:nvPr/>
          </p:nvSpPr>
          <p:spPr bwMode="auto">
            <a:xfrm>
              <a:off x="4790344" y="4584952"/>
              <a:ext cx="30956" cy="200025"/>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nvGrpSpPr>
            <p:cNvPr id="23" name="Group 123">
              <a:extLst>
                <a:ext uri="{FF2B5EF4-FFF2-40B4-BE49-F238E27FC236}">
                  <a16:creationId xmlns:a16="http://schemas.microsoft.com/office/drawing/2014/main" id="{9B3A3C67-678F-4F0E-8757-CA200A596573}"/>
                </a:ext>
              </a:extLst>
            </p:cNvPr>
            <p:cNvGrpSpPr/>
            <p:nvPr/>
          </p:nvGrpSpPr>
          <p:grpSpPr>
            <a:xfrm>
              <a:off x="3864037" y="4523040"/>
              <a:ext cx="613172" cy="465535"/>
              <a:chOff x="7170738" y="4168775"/>
              <a:chExt cx="817563" cy="620713"/>
            </a:xfrm>
            <a:grpFill/>
          </p:grpSpPr>
          <p:sp>
            <p:nvSpPr>
              <p:cNvPr id="119" name="Freeform 14">
                <a:extLst>
                  <a:ext uri="{FF2B5EF4-FFF2-40B4-BE49-F238E27FC236}">
                    <a16:creationId xmlns:a16="http://schemas.microsoft.com/office/drawing/2014/main" id="{DEB64D1C-5919-4FBC-9C45-800D5B761E1F}"/>
                  </a:ext>
                </a:extLst>
              </p:cNvPr>
              <p:cNvSpPr>
                <a:spLocks/>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0" name="Rectangle 15">
                <a:extLst>
                  <a:ext uri="{FF2B5EF4-FFF2-40B4-BE49-F238E27FC236}">
                    <a16:creationId xmlns:a16="http://schemas.microsoft.com/office/drawing/2014/main" id="{7AC8B183-0711-4007-B89B-F776B8E301CD}"/>
                  </a:ext>
                </a:extLst>
              </p:cNvPr>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1" name="Oval 16">
                <a:extLst>
                  <a:ext uri="{FF2B5EF4-FFF2-40B4-BE49-F238E27FC236}">
                    <a16:creationId xmlns:a16="http://schemas.microsoft.com/office/drawing/2014/main" id="{BDF467E9-F43B-42D5-9464-C064FFA9735C}"/>
                  </a:ext>
                </a:extLst>
              </p:cNvPr>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2" name="Freeform 17">
                <a:extLst>
                  <a:ext uri="{FF2B5EF4-FFF2-40B4-BE49-F238E27FC236}">
                    <a16:creationId xmlns:a16="http://schemas.microsoft.com/office/drawing/2014/main" id="{B4312AB1-0A95-4376-8045-669D51579911}"/>
                  </a:ext>
                </a:extLst>
              </p:cNvPr>
              <p:cNvSpPr>
                <a:spLocks/>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3" name="Freeform 18">
                <a:extLst>
                  <a:ext uri="{FF2B5EF4-FFF2-40B4-BE49-F238E27FC236}">
                    <a16:creationId xmlns:a16="http://schemas.microsoft.com/office/drawing/2014/main" id="{9905791B-1485-465C-B6F1-BD9758CEFCBE}"/>
                  </a:ext>
                </a:extLst>
              </p:cNvPr>
              <p:cNvSpPr>
                <a:spLocks/>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24" name="Freeform 19">
                <a:extLst>
                  <a:ext uri="{FF2B5EF4-FFF2-40B4-BE49-F238E27FC236}">
                    <a16:creationId xmlns:a16="http://schemas.microsoft.com/office/drawing/2014/main" id="{F1A6E779-9299-4EDB-836E-F56195C8CCCD}"/>
                  </a:ext>
                </a:extLst>
              </p:cNvPr>
              <p:cNvSpPr>
                <a:spLocks/>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sp>
          <p:nvSpPr>
            <p:cNvPr id="24" name="Freeform 20">
              <a:extLst>
                <a:ext uri="{FF2B5EF4-FFF2-40B4-BE49-F238E27FC236}">
                  <a16:creationId xmlns:a16="http://schemas.microsoft.com/office/drawing/2014/main" id="{86647F1F-1561-4EAA-A0ED-1207FB1FDB04}"/>
                </a:ext>
              </a:extLst>
            </p:cNvPr>
            <p:cNvSpPr>
              <a:spLocks noEditPoints="1"/>
            </p:cNvSpPr>
            <p:nvPr/>
          </p:nvSpPr>
          <p:spPr bwMode="auto">
            <a:xfrm>
              <a:off x="3365164" y="2903789"/>
              <a:ext cx="358379" cy="377429"/>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5" name="Oval 21">
              <a:extLst>
                <a:ext uri="{FF2B5EF4-FFF2-40B4-BE49-F238E27FC236}">
                  <a16:creationId xmlns:a16="http://schemas.microsoft.com/office/drawing/2014/main" id="{BCDAA685-3D04-4DF0-916A-2ACB4DE869DE}"/>
                </a:ext>
              </a:extLst>
            </p:cNvPr>
            <p:cNvSpPr>
              <a:spLocks noChangeArrowheads="1"/>
            </p:cNvSpPr>
            <p:nvPr/>
          </p:nvSpPr>
          <p:spPr bwMode="auto">
            <a:xfrm>
              <a:off x="5652356" y="2815683"/>
              <a:ext cx="105966" cy="1059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6" name="Freeform 22">
              <a:extLst>
                <a:ext uri="{FF2B5EF4-FFF2-40B4-BE49-F238E27FC236}">
                  <a16:creationId xmlns:a16="http://schemas.microsoft.com/office/drawing/2014/main" id="{0A6B6086-DDEF-4172-97CD-1D8E61E0DF99}"/>
                </a:ext>
              </a:extLst>
            </p:cNvPr>
            <p:cNvSpPr>
              <a:spLocks/>
            </p:cNvSpPr>
            <p:nvPr/>
          </p:nvSpPr>
          <p:spPr bwMode="auto">
            <a:xfrm>
              <a:off x="5690455" y="2894264"/>
              <a:ext cx="166688" cy="347663"/>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7" name="Freeform 23">
              <a:extLst>
                <a:ext uri="{FF2B5EF4-FFF2-40B4-BE49-F238E27FC236}">
                  <a16:creationId xmlns:a16="http://schemas.microsoft.com/office/drawing/2014/main" id="{ACCF15BB-78AD-4978-8D14-DE0BD4838BD6}"/>
                </a:ext>
              </a:extLst>
            </p:cNvPr>
            <p:cNvSpPr>
              <a:spLocks/>
            </p:cNvSpPr>
            <p:nvPr/>
          </p:nvSpPr>
          <p:spPr bwMode="auto">
            <a:xfrm>
              <a:off x="5544009" y="2894264"/>
              <a:ext cx="178594" cy="342900"/>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8" name="Freeform 24">
              <a:extLst>
                <a:ext uri="{FF2B5EF4-FFF2-40B4-BE49-F238E27FC236}">
                  <a16:creationId xmlns:a16="http://schemas.microsoft.com/office/drawing/2014/main" id="{510183C9-7899-4D6B-A64A-462C821BC286}"/>
                </a:ext>
              </a:extLst>
            </p:cNvPr>
            <p:cNvSpPr>
              <a:spLocks/>
            </p:cNvSpPr>
            <p:nvPr/>
          </p:nvSpPr>
          <p:spPr bwMode="auto">
            <a:xfrm>
              <a:off x="5699981" y="2777584"/>
              <a:ext cx="19050" cy="59531"/>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29" name="Freeform 25">
              <a:extLst>
                <a:ext uri="{FF2B5EF4-FFF2-40B4-BE49-F238E27FC236}">
                  <a16:creationId xmlns:a16="http://schemas.microsoft.com/office/drawing/2014/main" id="{E0EF4CCC-988B-43ED-8914-A84D3FD89933}"/>
                </a:ext>
              </a:extLst>
            </p:cNvPr>
            <p:cNvSpPr>
              <a:spLocks noEditPoints="1"/>
            </p:cNvSpPr>
            <p:nvPr/>
          </p:nvSpPr>
          <p:spPr bwMode="auto">
            <a:xfrm>
              <a:off x="4847493" y="2521599"/>
              <a:ext cx="169069" cy="457200"/>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0" name="Freeform 26">
              <a:extLst>
                <a:ext uri="{FF2B5EF4-FFF2-40B4-BE49-F238E27FC236}">
                  <a16:creationId xmlns:a16="http://schemas.microsoft.com/office/drawing/2014/main" id="{01B22DC4-7B69-4B33-A27A-7FF7E141DE2E}"/>
                </a:ext>
              </a:extLst>
            </p:cNvPr>
            <p:cNvSpPr>
              <a:spLocks noEditPoints="1"/>
            </p:cNvSpPr>
            <p:nvPr/>
          </p:nvSpPr>
          <p:spPr bwMode="auto">
            <a:xfrm>
              <a:off x="4702237" y="2665664"/>
              <a:ext cx="458391" cy="167879"/>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1" name="Freeform 27">
              <a:extLst>
                <a:ext uri="{FF2B5EF4-FFF2-40B4-BE49-F238E27FC236}">
                  <a16:creationId xmlns:a16="http://schemas.microsoft.com/office/drawing/2014/main" id="{A5F345F6-7637-4DE0-8635-2F51C1D789CA}"/>
                </a:ext>
              </a:extLst>
            </p:cNvPr>
            <p:cNvSpPr>
              <a:spLocks noEditPoints="1"/>
            </p:cNvSpPr>
            <p:nvPr/>
          </p:nvSpPr>
          <p:spPr bwMode="auto">
            <a:xfrm>
              <a:off x="4736765" y="2562081"/>
              <a:ext cx="389335" cy="373856"/>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2" name="Freeform 28">
              <a:extLst>
                <a:ext uri="{FF2B5EF4-FFF2-40B4-BE49-F238E27FC236}">
                  <a16:creationId xmlns:a16="http://schemas.microsoft.com/office/drawing/2014/main" id="{ECEB974D-6ED5-4612-A4C1-ED0B23F77AEB}"/>
                </a:ext>
              </a:extLst>
            </p:cNvPr>
            <p:cNvSpPr>
              <a:spLocks noEditPoints="1"/>
            </p:cNvSpPr>
            <p:nvPr/>
          </p:nvSpPr>
          <p:spPr bwMode="auto">
            <a:xfrm>
              <a:off x="4736765" y="2562081"/>
              <a:ext cx="389335" cy="373856"/>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3" name="Oval 29">
              <a:extLst>
                <a:ext uri="{FF2B5EF4-FFF2-40B4-BE49-F238E27FC236}">
                  <a16:creationId xmlns:a16="http://schemas.microsoft.com/office/drawing/2014/main" id="{499E763C-7AA1-417F-A660-9382A50213F3}"/>
                </a:ext>
              </a:extLst>
            </p:cNvPr>
            <p:cNvSpPr>
              <a:spLocks noChangeArrowheads="1"/>
            </p:cNvSpPr>
            <p:nvPr/>
          </p:nvSpPr>
          <p:spPr bwMode="auto">
            <a:xfrm>
              <a:off x="4897500" y="2714481"/>
              <a:ext cx="70247" cy="702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4" name="Freeform 30">
              <a:extLst>
                <a:ext uri="{FF2B5EF4-FFF2-40B4-BE49-F238E27FC236}">
                  <a16:creationId xmlns:a16="http://schemas.microsoft.com/office/drawing/2014/main" id="{CD34B3E0-8FE1-4D51-BD7C-D4A02C2D2D82}"/>
                </a:ext>
              </a:extLst>
            </p:cNvPr>
            <p:cNvSpPr>
              <a:spLocks noEditPoints="1"/>
            </p:cNvSpPr>
            <p:nvPr/>
          </p:nvSpPr>
          <p:spPr bwMode="auto">
            <a:xfrm>
              <a:off x="5436853" y="2391821"/>
              <a:ext cx="192881" cy="365522"/>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5" name="Rectangle 31">
              <a:extLst>
                <a:ext uri="{FF2B5EF4-FFF2-40B4-BE49-F238E27FC236}">
                  <a16:creationId xmlns:a16="http://schemas.microsoft.com/office/drawing/2014/main" id="{CEB331EA-2EB1-4339-B57B-0BE8812C136D}"/>
                </a:ext>
              </a:extLst>
            </p:cNvPr>
            <p:cNvSpPr>
              <a:spLocks noChangeArrowheads="1"/>
            </p:cNvSpPr>
            <p:nvPr/>
          </p:nvSpPr>
          <p:spPr bwMode="auto">
            <a:xfrm>
              <a:off x="5340412" y="2390631"/>
              <a:ext cx="48816" cy="3559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6" name="Freeform 32">
              <a:extLst>
                <a:ext uri="{FF2B5EF4-FFF2-40B4-BE49-F238E27FC236}">
                  <a16:creationId xmlns:a16="http://schemas.microsoft.com/office/drawing/2014/main" id="{6E57F47A-A0B9-4A6A-BE36-26D691C3918E}"/>
                </a:ext>
              </a:extLst>
            </p:cNvPr>
            <p:cNvSpPr>
              <a:spLocks noEditPoints="1"/>
            </p:cNvSpPr>
            <p:nvPr/>
          </p:nvSpPr>
          <p:spPr bwMode="auto">
            <a:xfrm>
              <a:off x="3759262" y="4183712"/>
              <a:ext cx="421481" cy="308372"/>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nvGrpSpPr>
            <p:cNvPr id="37" name="Group 127">
              <a:extLst>
                <a:ext uri="{FF2B5EF4-FFF2-40B4-BE49-F238E27FC236}">
                  <a16:creationId xmlns:a16="http://schemas.microsoft.com/office/drawing/2014/main" id="{754F23D1-E339-4772-83D3-90919CE1ED5A}"/>
                </a:ext>
              </a:extLst>
            </p:cNvPr>
            <p:cNvGrpSpPr/>
            <p:nvPr/>
          </p:nvGrpSpPr>
          <p:grpSpPr>
            <a:xfrm>
              <a:off x="4943934" y="4492083"/>
              <a:ext cx="381001" cy="490538"/>
              <a:chOff x="8610600" y="4127500"/>
              <a:chExt cx="508001" cy="654050"/>
            </a:xfrm>
            <a:grpFill/>
          </p:grpSpPr>
          <p:sp>
            <p:nvSpPr>
              <p:cNvPr id="111" name="Freeform 33">
                <a:extLst>
                  <a:ext uri="{FF2B5EF4-FFF2-40B4-BE49-F238E27FC236}">
                    <a16:creationId xmlns:a16="http://schemas.microsoft.com/office/drawing/2014/main" id="{FCA6757D-E4A5-4D17-BED8-B5C2A72EB2CE}"/>
                  </a:ext>
                </a:extLst>
              </p:cNvPr>
              <p:cNvSpPr>
                <a:spLocks/>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2" name="Freeform 34">
                <a:extLst>
                  <a:ext uri="{FF2B5EF4-FFF2-40B4-BE49-F238E27FC236}">
                    <a16:creationId xmlns:a16="http://schemas.microsoft.com/office/drawing/2014/main" id="{DF81DF24-3340-4867-A099-DC66CD428385}"/>
                  </a:ext>
                </a:extLst>
              </p:cNvPr>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3" name="Freeform 35">
                <a:extLst>
                  <a:ext uri="{FF2B5EF4-FFF2-40B4-BE49-F238E27FC236}">
                    <a16:creationId xmlns:a16="http://schemas.microsoft.com/office/drawing/2014/main" id="{5D705F1F-DC84-47A2-A24F-0473FEB92826}"/>
                  </a:ext>
                </a:extLst>
              </p:cNvPr>
              <p:cNvSpPr>
                <a:spLocks/>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4" name="Freeform 36">
                <a:extLst>
                  <a:ext uri="{FF2B5EF4-FFF2-40B4-BE49-F238E27FC236}">
                    <a16:creationId xmlns:a16="http://schemas.microsoft.com/office/drawing/2014/main" id="{006CD998-FC40-4C8B-895C-EA5C605E6AF3}"/>
                  </a:ext>
                </a:extLst>
              </p:cNvPr>
              <p:cNvSpPr>
                <a:spLocks/>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5" name="Freeform 37">
                <a:extLst>
                  <a:ext uri="{FF2B5EF4-FFF2-40B4-BE49-F238E27FC236}">
                    <a16:creationId xmlns:a16="http://schemas.microsoft.com/office/drawing/2014/main" id="{49F58967-62ED-4183-BB39-D5B627574B55}"/>
                  </a:ext>
                </a:extLst>
              </p:cNvPr>
              <p:cNvSpPr>
                <a:spLocks/>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6" name="Freeform 38">
                <a:extLst>
                  <a:ext uri="{FF2B5EF4-FFF2-40B4-BE49-F238E27FC236}">
                    <a16:creationId xmlns:a16="http://schemas.microsoft.com/office/drawing/2014/main" id="{4CAE7EAD-85B0-45CE-8BF9-665FF6BA83FD}"/>
                  </a:ext>
                </a:extLst>
              </p:cNvPr>
              <p:cNvSpPr>
                <a:spLocks/>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7" name="Freeform 39">
                <a:extLst>
                  <a:ext uri="{FF2B5EF4-FFF2-40B4-BE49-F238E27FC236}">
                    <a16:creationId xmlns:a16="http://schemas.microsoft.com/office/drawing/2014/main" id="{3E6BAE41-089E-4CA9-88D6-23CB185ED5E3}"/>
                  </a:ext>
                </a:extLst>
              </p:cNvPr>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8" name="Freeform 40">
                <a:extLst>
                  <a:ext uri="{FF2B5EF4-FFF2-40B4-BE49-F238E27FC236}">
                    <a16:creationId xmlns:a16="http://schemas.microsoft.com/office/drawing/2014/main" id="{1700A2DF-A55E-4042-B691-AA436C0701F7}"/>
                  </a:ext>
                </a:extLst>
              </p:cNvPr>
              <p:cNvSpPr>
                <a:spLocks/>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sp>
          <p:nvSpPr>
            <p:cNvPr id="38" name="Freeform 41">
              <a:extLst>
                <a:ext uri="{FF2B5EF4-FFF2-40B4-BE49-F238E27FC236}">
                  <a16:creationId xmlns:a16="http://schemas.microsoft.com/office/drawing/2014/main" id="{1ED82A34-6FB3-402D-8B1E-4A776763F0D9}"/>
                </a:ext>
              </a:extLst>
            </p:cNvPr>
            <p:cNvSpPr>
              <a:spLocks noEditPoints="1"/>
            </p:cNvSpPr>
            <p:nvPr/>
          </p:nvSpPr>
          <p:spPr bwMode="auto">
            <a:xfrm>
              <a:off x="5259450" y="3996783"/>
              <a:ext cx="321469" cy="292894"/>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39" name="Freeform 42">
              <a:extLst>
                <a:ext uri="{FF2B5EF4-FFF2-40B4-BE49-F238E27FC236}">
                  <a16:creationId xmlns:a16="http://schemas.microsoft.com/office/drawing/2014/main" id="{A33728B2-FBA9-4669-86B8-577D96A944EB}"/>
                </a:ext>
              </a:extLst>
            </p:cNvPr>
            <p:cNvSpPr>
              <a:spLocks/>
            </p:cNvSpPr>
            <p:nvPr/>
          </p:nvSpPr>
          <p:spPr bwMode="auto">
            <a:xfrm>
              <a:off x="5342794" y="4267055"/>
              <a:ext cx="69056" cy="148829"/>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0" name="Freeform 43">
              <a:extLst>
                <a:ext uri="{FF2B5EF4-FFF2-40B4-BE49-F238E27FC236}">
                  <a16:creationId xmlns:a16="http://schemas.microsoft.com/office/drawing/2014/main" id="{385C22FF-0AEC-4B11-B7F4-2AD77AADD1CA}"/>
                </a:ext>
              </a:extLst>
            </p:cNvPr>
            <p:cNvSpPr>
              <a:spLocks/>
            </p:cNvSpPr>
            <p:nvPr/>
          </p:nvSpPr>
          <p:spPr bwMode="auto">
            <a:xfrm>
              <a:off x="5314219" y="4312299"/>
              <a:ext cx="97631" cy="201216"/>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1" name="Freeform 44">
              <a:extLst>
                <a:ext uri="{FF2B5EF4-FFF2-40B4-BE49-F238E27FC236}">
                  <a16:creationId xmlns:a16="http://schemas.microsoft.com/office/drawing/2014/main" id="{E10DBE38-7B9B-4B93-9F78-968D5E247DB5}"/>
                </a:ext>
              </a:extLst>
            </p:cNvPr>
            <p:cNvSpPr>
              <a:spLocks/>
            </p:cNvSpPr>
            <p:nvPr/>
          </p:nvSpPr>
          <p:spPr bwMode="auto">
            <a:xfrm>
              <a:off x="4422440" y="2058446"/>
              <a:ext cx="392906" cy="359569"/>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2" name="Freeform 45">
              <a:extLst>
                <a:ext uri="{FF2B5EF4-FFF2-40B4-BE49-F238E27FC236}">
                  <a16:creationId xmlns:a16="http://schemas.microsoft.com/office/drawing/2014/main" id="{C8D61297-7F91-409B-B199-167412A702F9}"/>
                </a:ext>
              </a:extLst>
            </p:cNvPr>
            <p:cNvSpPr>
              <a:spLocks noEditPoints="1"/>
            </p:cNvSpPr>
            <p:nvPr/>
          </p:nvSpPr>
          <p:spPr bwMode="auto">
            <a:xfrm>
              <a:off x="4305759" y="4053933"/>
              <a:ext cx="478631" cy="396479"/>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3" name="Freeform 46">
              <a:extLst>
                <a:ext uri="{FF2B5EF4-FFF2-40B4-BE49-F238E27FC236}">
                  <a16:creationId xmlns:a16="http://schemas.microsoft.com/office/drawing/2014/main" id="{B2BF46A8-D02E-4322-BDC7-E568E79E64CA}"/>
                </a:ext>
              </a:extLst>
            </p:cNvPr>
            <p:cNvSpPr>
              <a:spLocks noEditPoints="1"/>
            </p:cNvSpPr>
            <p:nvPr/>
          </p:nvSpPr>
          <p:spPr bwMode="auto">
            <a:xfrm>
              <a:off x="5152293" y="3264550"/>
              <a:ext cx="614363" cy="716756"/>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4" name="Freeform 47">
              <a:extLst>
                <a:ext uri="{FF2B5EF4-FFF2-40B4-BE49-F238E27FC236}">
                  <a16:creationId xmlns:a16="http://schemas.microsoft.com/office/drawing/2014/main" id="{529C73FA-7601-4611-8A8F-DC54B8D560AA}"/>
                </a:ext>
              </a:extLst>
            </p:cNvPr>
            <p:cNvSpPr>
              <a:spLocks noEditPoints="1"/>
            </p:cNvSpPr>
            <p:nvPr/>
          </p:nvSpPr>
          <p:spPr bwMode="auto">
            <a:xfrm>
              <a:off x="5617827" y="3474099"/>
              <a:ext cx="265510" cy="521494"/>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5" name="Freeform 48">
              <a:extLst>
                <a:ext uri="{FF2B5EF4-FFF2-40B4-BE49-F238E27FC236}">
                  <a16:creationId xmlns:a16="http://schemas.microsoft.com/office/drawing/2014/main" id="{825D78B3-352D-4A2C-9BB2-D97D6804D727}"/>
                </a:ext>
              </a:extLst>
            </p:cNvPr>
            <p:cNvSpPr>
              <a:spLocks noEditPoints="1"/>
            </p:cNvSpPr>
            <p:nvPr/>
          </p:nvSpPr>
          <p:spPr bwMode="auto">
            <a:xfrm>
              <a:off x="4691521" y="3540774"/>
              <a:ext cx="434579" cy="434579"/>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6" name="Freeform 49">
              <a:extLst>
                <a:ext uri="{FF2B5EF4-FFF2-40B4-BE49-F238E27FC236}">
                  <a16:creationId xmlns:a16="http://schemas.microsoft.com/office/drawing/2014/main" id="{5429AE6D-F20E-4CD6-871C-31A650D4BFA5}"/>
                </a:ext>
              </a:extLst>
            </p:cNvPr>
            <p:cNvSpPr>
              <a:spLocks/>
            </p:cNvSpPr>
            <p:nvPr/>
          </p:nvSpPr>
          <p:spPr bwMode="auto">
            <a:xfrm>
              <a:off x="4771293" y="3678887"/>
              <a:ext cx="216694" cy="114300"/>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nvGrpSpPr>
            <p:cNvPr id="47" name="Group 126">
              <a:extLst>
                <a:ext uri="{FF2B5EF4-FFF2-40B4-BE49-F238E27FC236}">
                  <a16:creationId xmlns:a16="http://schemas.microsoft.com/office/drawing/2014/main" id="{77AC6B5E-F7C4-42C9-B49D-B5ABA68CD9CC}"/>
                </a:ext>
              </a:extLst>
            </p:cNvPr>
            <p:cNvGrpSpPr/>
            <p:nvPr/>
          </p:nvGrpSpPr>
          <p:grpSpPr>
            <a:xfrm>
              <a:off x="4865352" y="4100368"/>
              <a:ext cx="340519" cy="323850"/>
              <a:chOff x="8505825" y="3605213"/>
              <a:chExt cx="454025" cy="431800"/>
            </a:xfrm>
            <a:grpFill/>
          </p:grpSpPr>
          <p:sp>
            <p:nvSpPr>
              <p:cNvPr id="109" name="Freeform 50">
                <a:extLst>
                  <a:ext uri="{FF2B5EF4-FFF2-40B4-BE49-F238E27FC236}">
                    <a16:creationId xmlns:a16="http://schemas.microsoft.com/office/drawing/2014/main" id="{176E54D5-45A9-495E-A79D-26F5F18E9171}"/>
                  </a:ext>
                </a:extLst>
              </p:cNvPr>
              <p:cNvSpPr>
                <a:spLocks/>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110" name="Freeform 51">
                <a:extLst>
                  <a:ext uri="{FF2B5EF4-FFF2-40B4-BE49-F238E27FC236}">
                    <a16:creationId xmlns:a16="http://schemas.microsoft.com/office/drawing/2014/main" id="{2F15CDD8-945F-46AB-945F-22185E48B84B}"/>
                  </a:ext>
                </a:extLst>
              </p:cNvPr>
              <p:cNvSpPr>
                <a:spLocks/>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grpSp>
        <p:sp>
          <p:nvSpPr>
            <p:cNvPr id="48" name="Freeform 52">
              <a:extLst>
                <a:ext uri="{FF2B5EF4-FFF2-40B4-BE49-F238E27FC236}">
                  <a16:creationId xmlns:a16="http://schemas.microsoft.com/office/drawing/2014/main" id="{CC292546-75FD-4D37-8AE9-E0079CC13B3B}"/>
                </a:ext>
              </a:extLst>
            </p:cNvPr>
            <p:cNvSpPr>
              <a:spLocks/>
            </p:cNvSpPr>
            <p:nvPr/>
          </p:nvSpPr>
          <p:spPr bwMode="auto">
            <a:xfrm>
              <a:off x="3815221" y="2172745"/>
              <a:ext cx="509588" cy="414338"/>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49" name="Freeform 53">
              <a:extLst>
                <a:ext uri="{FF2B5EF4-FFF2-40B4-BE49-F238E27FC236}">
                  <a16:creationId xmlns:a16="http://schemas.microsoft.com/office/drawing/2014/main" id="{8F9E52BA-437B-4E7C-9CA1-204B53995AAB}"/>
                </a:ext>
              </a:extLst>
            </p:cNvPr>
            <p:cNvSpPr>
              <a:spLocks/>
            </p:cNvSpPr>
            <p:nvPr/>
          </p:nvSpPr>
          <p:spPr bwMode="auto">
            <a:xfrm>
              <a:off x="4202175" y="2150125"/>
              <a:ext cx="140494" cy="192881"/>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0" name="Freeform 54">
              <a:extLst>
                <a:ext uri="{FF2B5EF4-FFF2-40B4-BE49-F238E27FC236}">
                  <a16:creationId xmlns:a16="http://schemas.microsoft.com/office/drawing/2014/main" id="{4F2927B7-738D-4280-BEAA-0009C38A3B1B}"/>
                </a:ext>
              </a:extLst>
            </p:cNvPr>
            <p:cNvSpPr>
              <a:spLocks/>
            </p:cNvSpPr>
            <p:nvPr/>
          </p:nvSpPr>
          <p:spPr bwMode="auto">
            <a:xfrm>
              <a:off x="3881896" y="2282283"/>
              <a:ext cx="385763" cy="252413"/>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1" name="Freeform 55">
              <a:extLst>
                <a:ext uri="{FF2B5EF4-FFF2-40B4-BE49-F238E27FC236}">
                  <a16:creationId xmlns:a16="http://schemas.microsoft.com/office/drawing/2014/main" id="{1BFAB68E-5CF1-445D-8511-37A926F323DE}"/>
                </a:ext>
              </a:extLst>
            </p:cNvPr>
            <p:cNvSpPr>
              <a:spLocks noEditPoints="1"/>
            </p:cNvSpPr>
            <p:nvPr/>
          </p:nvSpPr>
          <p:spPr bwMode="auto">
            <a:xfrm>
              <a:off x="3567571" y="2503739"/>
              <a:ext cx="222647" cy="390525"/>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2" name="Freeform 56">
              <a:extLst>
                <a:ext uri="{FF2B5EF4-FFF2-40B4-BE49-F238E27FC236}">
                  <a16:creationId xmlns:a16="http://schemas.microsoft.com/office/drawing/2014/main" id="{3E5E4AE0-DF31-4902-893C-811655C94C9E}"/>
                </a:ext>
              </a:extLst>
            </p:cNvPr>
            <p:cNvSpPr>
              <a:spLocks noEditPoints="1"/>
            </p:cNvSpPr>
            <p:nvPr/>
          </p:nvSpPr>
          <p:spPr bwMode="auto">
            <a:xfrm>
              <a:off x="3365165" y="3321699"/>
              <a:ext cx="416719" cy="453629"/>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3" name="Freeform 57">
              <a:extLst>
                <a:ext uri="{FF2B5EF4-FFF2-40B4-BE49-F238E27FC236}">
                  <a16:creationId xmlns:a16="http://schemas.microsoft.com/office/drawing/2014/main" id="{5EFE6B9D-B861-4B75-ACAB-73938FB14526}"/>
                </a:ext>
              </a:extLst>
            </p:cNvPr>
            <p:cNvSpPr>
              <a:spLocks noEditPoints="1"/>
            </p:cNvSpPr>
            <p:nvPr/>
          </p:nvSpPr>
          <p:spPr bwMode="auto">
            <a:xfrm>
              <a:off x="4902262" y="2148933"/>
              <a:ext cx="396479" cy="389335"/>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4" name="Freeform 58">
              <a:extLst>
                <a:ext uri="{FF2B5EF4-FFF2-40B4-BE49-F238E27FC236}">
                  <a16:creationId xmlns:a16="http://schemas.microsoft.com/office/drawing/2014/main" id="{5DEE2C04-AA54-4D80-AB63-3D3E512E471A}"/>
                </a:ext>
              </a:extLst>
            </p:cNvPr>
            <p:cNvSpPr>
              <a:spLocks noEditPoints="1"/>
            </p:cNvSpPr>
            <p:nvPr/>
          </p:nvSpPr>
          <p:spPr bwMode="auto">
            <a:xfrm>
              <a:off x="3501706" y="3773151"/>
              <a:ext cx="385763" cy="390525"/>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5" name="Rectangle 59">
              <a:extLst>
                <a:ext uri="{FF2B5EF4-FFF2-40B4-BE49-F238E27FC236}">
                  <a16:creationId xmlns:a16="http://schemas.microsoft.com/office/drawing/2014/main" id="{BD151B1D-853C-48B3-A040-771D43B256B0}"/>
                </a:ext>
              </a:extLst>
            </p:cNvPr>
            <p:cNvSpPr>
              <a:spLocks noChangeArrowheads="1"/>
            </p:cNvSpPr>
            <p:nvPr/>
          </p:nvSpPr>
          <p:spPr bwMode="auto">
            <a:xfrm>
              <a:off x="4998703" y="3402661"/>
              <a:ext cx="47029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6" name="Rectangle 60">
              <a:extLst>
                <a:ext uri="{FF2B5EF4-FFF2-40B4-BE49-F238E27FC236}">
                  <a16:creationId xmlns:a16="http://schemas.microsoft.com/office/drawing/2014/main" id="{B9B0177F-E2FB-46AA-9AEA-7F51C81C6720}"/>
                </a:ext>
              </a:extLst>
            </p:cNvPr>
            <p:cNvSpPr>
              <a:spLocks noChangeArrowheads="1"/>
            </p:cNvSpPr>
            <p:nvPr/>
          </p:nvSpPr>
          <p:spPr bwMode="auto">
            <a:xfrm>
              <a:off x="5017753" y="3355036"/>
              <a:ext cx="43219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7" name="Rectangle 61">
              <a:extLst>
                <a:ext uri="{FF2B5EF4-FFF2-40B4-BE49-F238E27FC236}">
                  <a16:creationId xmlns:a16="http://schemas.microsoft.com/office/drawing/2014/main" id="{B196231C-5E03-4A2E-8CC6-882AB1A83CA7}"/>
                </a:ext>
              </a:extLst>
            </p:cNvPr>
            <p:cNvSpPr>
              <a:spLocks noChangeArrowheads="1"/>
            </p:cNvSpPr>
            <p:nvPr/>
          </p:nvSpPr>
          <p:spPr bwMode="auto">
            <a:xfrm>
              <a:off x="5188012" y="3306220"/>
              <a:ext cx="91679"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8" name="Rectangle 62">
              <a:extLst>
                <a:ext uri="{FF2B5EF4-FFF2-40B4-BE49-F238E27FC236}">
                  <a16:creationId xmlns:a16="http://schemas.microsoft.com/office/drawing/2014/main" id="{335F4D12-4F97-4559-8FE8-B74CB3E5B5F3}"/>
                </a:ext>
              </a:extLst>
            </p:cNvPr>
            <p:cNvSpPr>
              <a:spLocks noChangeArrowheads="1"/>
            </p:cNvSpPr>
            <p:nvPr/>
          </p:nvSpPr>
          <p:spPr bwMode="auto">
            <a:xfrm>
              <a:off x="5204681" y="3131199"/>
              <a:ext cx="58341" cy="190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59" name="Rectangle 63">
              <a:extLst>
                <a:ext uri="{FF2B5EF4-FFF2-40B4-BE49-F238E27FC236}">
                  <a16:creationId xmlns:a16="http://schemas.microsoft.com/office/drawing/2014/main" id="{E1AB1DE5-C43C-4B90-8476-46BBF3DFA0D1}"/>
                </a:ext>
              </a:extLst>
            </p:cNvPr>
            <p:cNvSpPr>
              <a:spLocks noChangeArrowheads="1"/>
            </p:cNvSpPr>
            <p:nvPr/>
          </p:nvSpPr>
          <p:spPr bwMode="auto">
            <a:xfrm>
              <a:off x="5188012" y="3121674"/>
              <a:ext cx="91679"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0" name="Rectangle 64">
              <a:extLst>
                <a:ext uri="{FF2B5EF4-FFF2-40B4-BE49-F238E27FC236}">
                  <a16:creationId xmlns:a16="http://schemas.microsoft.com/office/drawing/2014/main" id="{4928CDBD-69E3-419E-B6A9-26F6AB988E5F}"/>
                </a:ext>
              </a:extLst>
            </p:cNvPr>
            <p:cNvSpPr>
              <a:spLocks noChangeArrowheads="1"/>
            </p:cNvSpPr>
            <p:nvPr/>
          </p:nvSpPr>
          <p:spPr bwMode="auto">
            <a:xfrm>
              <a:off x="5327315" y="3306220"/>
              <a:ext cx="8929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1" name="Rectangle 65">
              <a:extLst>
                <a:ext uri="{FF2B5EF4-FFF2-40B4-BE49-F238E27FC236}">
                  <a16:creationId xmlns:a16="http://schemas.microsoft.com/office/drawing/2014/main" id="{2D362E37-4C84-4410-AD3C-A6AE96A48387}"/>
                </a:ext>
              </a:extLst>
            </p:cNvPr>
            <p:cNvSpPr>
              <a:spLocks noChangeArrowheads="1"/>
            </p:cNvSpPr>
            <p:nvPr/>
          </p:nvSpPr>
          <p:spPr bwMode="auto">
            <a:xfrm>
              <a:off x="5342793" y="3131199"/>
              <a:ext cx="57150" cy="190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2" name="Rectangle 66">
              <a:extLst>
                <a:ext uri="{FF2B5EF4-FFF2-40B4-BE49-F238E27FC236}">
                  <a16:creationId xmlns:a16="http://schemas.microsoft.com/office/drawing/2014/main" id="{6D6AEEC5-2D7C-48F1-AFAD-669A4FBD6E3E}"/>
                </a:ext>
              </a:extLst>
            </p:cNvPr>
            <p:cNvSpPr>
              <a:spLocks noChangeArrowheads="1"/>
            </p:cNvSpPr>
            <p:nvPr/>
          </p:nvSpPr>
          <p:spPr bwMode="auto">
            <a:xfrm>
              <a:off x="5327315" y="3121674"/>
              <a:ext cx="8929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3" name="Rectangle 67">
              <a:extLst>
                <a:ext uri="{FF2B5EF4-FFF2-40B4-BE49-F238E27FC236}">
                  <a16:creationId xmlns:a16="http://schemas.microsoft.com/office/drawing/2014/main" id="{7CFF8A24-5A65-4941-A2E1-49284D2404F0}"/>
                </a:ext>
              </a:extLst>
            </p:cNvPr>
            <p:cNvSpPr>
              <a:spLocks noChangeArrowheads="1"/>
            </p:cNvSpPr>
            <p:nvPr/>
          </p:nvSpPr>
          <p:spPr bwMode="auto">
            <a:xfrm>
              <a:off x="5051089" y="3306220"/>
              <a:ext cx="91679"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4" name="Rectangle 68">
              <a:extLst>
                <a:ext uri="{FF2B5EF4-FFF2-40B4-BE49-F238E27FC236}">
                  <a16:creationId xmlns:a16="http://schemas.microsoft.com/office/drawing/2014/main" id="{51B69FA0-DD74-49A6-BD4C-E12E572FC653}"/>
                </a:ext>
              </a:extLst>
            </p:cNvPr>
            <p:cNvSpPr>
              <a:spLocks noChangeArrowheads="1"/>
            </p:cNvSpPr>
            <p:nvPr/>
          </p:nvSpPr>
          <p:spPr bwMode="auto">
            <a:xfrm>
              <a:off x="5066569" y="3131199"/>
              <a:ext cx="59531" cy="190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5" name="Rectangle 69">
              <a:extLst>
                <a:ext uri="{FF2B5EF4-FFF2-40B4-BE49-F238E27FC236}">
                  <a16:creationId xmlns:a16="http://schemas.microsoft.com/office/drawing/2014/main" id="{D52B3AF2-BE45-4B22-8800-E53D088E4326}"/>
                </a:ext>
              </a:extLst>
            </p:cNvPr>
            <p:cNvSpPr>
              <a:spLocks noChangeArrowheads="1"/>
            </p:cNvSpPr>
            <p:nvPr/>
          </p:nvSpPr>
          <p:spPr bwMode="auto">
            <a:xfrm>
              <a:off x="5051089" y="3121674"/>
              <a:ext cx="91679"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6" name="Rectangle 70">
              <a:extLst>
                <a:ext uri="{FF2B5EF4-FFF2-40B4-BE49-F238E27FC236}">
                  <a16:creationId xmlns:a16="http://schemas.microsoft.com/office/drawing/2014/main" id="{246C4F21-D597-4C6A-A8A7-136E07B0C583}"/>
                </a:ext>
              </a:extLst>
            </p:cNvPr>
            <p:cNvSpPr>
              <a:spLocks noChangeArrowheads="1"/>
            </p:cNvSpPr>
            <p:nvPr/>
          </p:nvSpPr>
          <p:spPr bwMode="auto">
            <a:xfrm>
              <a:off x="5017753" y="3069286"/>
              <a:ext cx="43219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7" name="Freeform 71">
              <a:extLst>
                <a:ext uri="{FF2B5EF4-FFF2-40B4-BE49-F238E27FC236}">
                  <a16:creationId xmlns:a16="http://schemas.microsoft.com/office/drawing/2014/main" id="{DAF8A56F-3060-4357-BD31-087A9AE6DAF3}"/>
                </a:ext>
              </a:extLst>
            </p:cNvPr>
            <p:cNvSpPr>
              <a:spLocks/>
            </p:cNvSpPr>
            <p:nvPr/>
          </p:nvSpPr>
          <p:spPr bwMode="auto">
            <a:xfrm>
              <a:off x="5017753" y="2931174"/>
              <a:ext cx="432197" cy="138113"/>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8" name="Freeform 72">
              <a:extLst>
                <a:ext uri="{FF2B5EF4-FFF2-40B4-BE49-F238E27FC236}">
                  <a16:creationId xmlns:a16="http://schemas.microsoft.com/office/drawing/2014/main" id="{EFA4D0C6-BE72-4769-92A2-A3AFA9E3A6C2}"/>
                </a:ext>
              </a:extLst>
            </p:cNvPr>
            <p:cNvSpPr>
              <a:spLocks noEditPoints="1"/>
            </p:cNvSpPr>
            <p:nvPr/>
          </p:nvSpPr>
          <p:spPr bwMode="auto">
            <a:xfrm>
              <a:off x="3829508" y="3056189"/>
              <a:ext cx="600075" cy="391716"/>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69" name="Freeform 73">
              <a:extLst>
                <a:ext uri="{FF2B5EF4-FFF2-40B4-BE49-F238E27FC236}">
                  <a16:creationId xmlns:a16="http://schemas.microsoft.com/office/drawing/2014/main" id="{A87EE5CA-C2C6-4136-872A-B2F1001A9EF9}"/>
                </a:ext>
              </a:extLst>
            </p:cNvPr>
            <p:cNvSpPr>
              <a:spLocks noEditPoints="1"/>
            </p:cNvSpPr>
            <p:nvPr/>
          </p:nvSpPr>
          <p:spPr bwMode="auto">
            <a:xfrm>
              <a:off x="5153484" y="3486006"/>
              <a:ext cx="140494" cy="245269"/>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0" name="Freeform 74">
              <a:extLst>
                <a:ext uri="{FF2B5EF4-FFF2-40B4-BE49-F238E27FC236}">
                  <a16:creationId xmlns:a16="http://schemas.microsoft.com/office/drawing/2014/main" id="{81384D2F-0BA3-40AD-B5D0-ED2EFFE0A865}"/>
                </a:ext>
              </a:extLst>
            </p:cNvPr>
            <p:cNvSpPr>
              <a:spLocks noEditPoints="1"/>
            </p:cNvSpPr>
            <p:nvPr/>
          </p:nvSpPr>
          <p:spPr bwMode="auto">
            <a:xfrm>
              <a:off x="3927139" y="2645425"/>
              <a:ext cx="282179" cy="345281"/>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1" name="Freeform 75">
              <a:extLst>
                <a:ext uri="{FF2B5EF4-FFF2-40B4-BE49-F238E27FC236}">
                  <a16:creationId xmlns:a16="http://schemas.microsoft.com/office/drawing/2014/main" id="{6F37B08C-F75E-49F6-9A1A-90F558EBEFA0}"/>
                </a:ext>
              </a:extLst>
            </p:cNvPr>
            <p:cNvSpPr>
              <a:spLocks noEditPoints="1"/>
            </p:cNvSpPr>
            <p:nvPr/>
          </p:nvSpPr>
          <p:spPr bwMode="auto">
            <a:xfrm>
              <a:off x="4470065" y="3008564"/>
              <a:ext cx="427435" cy="428625"/>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2" name="Freeform 76">
              <a:extLst>
                <a:ext uri="{FF2B5EF4-FFF2-40B4-BE49-F238E27FC236}">
                  <a16:creationId xmlns:a16="http://schemas.microsoft.com/office/drawing/2014/main" id="{DDA32B1A-7AE6-4E47-ADF7-9261D20C332F}"/>
                </a:ext>
              </a:extLst>
            </p:cNvPr>
            <p:cNvSpPr>
              <a:spLocks noEditPoints="1"/>
            </p:cNvSpPr>
            <p:nvPr/>
          </p:nvSpPr>
          <p:spPr bwMode="auto">
            <a:xfrm>
              <a:off x="4043821" y="3561015"/>
              <a:ext cx="482204" cy="365522"/>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3" name="Freeform 77">
              <a:extLst>
                <a:ext uri="{FF2B5EF4-FFF2-40B4-BE49-F238E27FC236}">
                  <a16:creationId xmlns:a16="http://schemas.microsoft.com/office/drawing/2014/main" id="{7F6A5CF3-5E53-46A4-970E-8C2D6CCD7C44}"/>
                </a:ext>
              </a:extLst>
            </p:cNvPr>
            <p:cNvSpPr>
              <a:spLocks/>
            </p:cNvSpPr>
            <p:nvPr/>
          </p:nvSpPr>
          <p:spPr bwMode="auto">
            <a:xfrm>
              <a:off x="4254562" y="3025233"/>
              <a:ext cx="160735" cy="120254"/>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4" name="Freeform 78">
              <a:extLst>
                <a:ext uri="{FF2B5EF4-FFF2-40B4-BE49-F238E27FC236}">
                  <a16:creationId xmlns:a16="http://schemas.microsoft.com/office/drawing/2014/main" id="{4B521E65-7930-4F96-BBBB-8785FD5FD318}"/>
                </a:ext>
              </a:extLst>
            </p:cNvPr>
            <p:cNvSpPr>
              <a:spLocks/>
            </p:cNvSpPr>
            <p:nvPr/>
          </p:nvSpPr>
          <p:spPr bwMode="auto">
            <a:xfrm>
              <a:off x="4325999" y="2994277"/>
              <a:ext cx="44054" cy="54769"/>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5" name="Freeform 79">
              <a:extLst>
                <a:ext uri="{FF2B5EF4-FFF2-40B4-BE49-F238E27FC236}">
                  <a16:creationId xmlns:a16="http://schemas.microsoft.com/office/drawing/2014/main" id="{2F2DF9E1-9136-4205-BDB9-9B4F6DE8195B}"/>
                </a:ext>
              </a:extLst>
            </p:cNvPr>
            <p:cNvSpPr>
              <a:spLocks noEditPoints="1"/>
            </p:cNvSpPr>
            <p:nvPr/>
          </p:nvSpPr>
          <p:spPr bwMode="auto">
            <a:xfrm>
              <a:off x="4075968" y="3996783"/>
              <a:ext cx="169069" cy="234554"/>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6" name="Freeform 80">
              <a:extLst>
                <a:ext uri="{FF2B5EF4-FFF2-40B4-BE49-F238E27FC236}">
                  <a16:creationId xmlns:a16="http://schemas.microsoft.com/office/drawing/2014/main" id="{B53238B1-506B-4FF7-AEA1-7E8C2955E954}"/>
                </a:ext>
              </a:extLst>
            </p:cNvPr>
            <p:cNvSpPr>
              <a:spLocks noEditPoints="1"/>
            </p:cNvSpPr>
            <p:nvPr/>
          </p:nvSpPr>
          <p:spPr bwMode="auto">
            <a:xfrm>
              <a:off x="5374940" y="2794252"/>
              <a:ext cx="211931" cy="232172"/>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7" name="Freeform 81">
              <a:extLst>
                <a:ext uri="{FF2B5EF4-FFF2-40B4-BE49-F238E27FC236}">
                  <a16:creationId xmlns:a16="http://schemas.microsoft.com/office/drawing/2014/main" id="{E900F9ED-1968-4DC1-BF1A-5BBDAC2A66CA}"/>
                </a:ext>
              </a:extLst>
            </p:cNvPr>
            <p:cNvSpPr>
              <a:spLocks noEditPoints="1"/>
            </p:cNvSpPr>
            <p:nvPr/>
          </p:nvSpPr>
          <p:spPr bwMode="auto">
            <a:xfrm>
              <a:off x="4315283" y="2482309"/>
              <a:ext cx="320279" cy="460772"/>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8" name="Freeform 82">
              <a:extLst>
                <a:ext uri="{FF2B5EF4-FFF2-40B4-BE49-F238E27FC236}">
                  <a16:creationId xmlns:a16="http://schemas.microsoft.com/office/drawing/2014/main" id="{0CCE104A-5095-4925-9C14-7E1439C03D27}"/>
                </a:ext>
              </a:extLst>
            </p:cNvPr>
            <p:cNvSpPr>
              <a:spLocks noEditPoints="1"/>
            </p:cNvSpPr>
            <p:nvPr/>
          </p:nvSpPr>
          <p:spPr bwMode="auto">
            <a:xfrm>
              <a:off x="4200984" y="2416824"/>
              <a:ext cx="184547" cy="163116"/>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79" name="Freeform 83">
              <a:extLst>
                <a:ext uri="{FF2B5EF4-FFF2-40B4-BE49-F238E27FC236}">
                  <a16:creationId xmlns:a16="http://schemas.microsoft.com/office/drawing/2014/main" id="{6F6B0778-F354-4A14-95CA-8B86451845FE}"/>
                </a:ext>
              </a:extLst>
            </p:cNvPr>
            <p:cNvSpPr>
              <a:spLocks/>
            </p:cNvSpPr>
            <p:nvPr/>
          </p:nvSpPr>
          <p:spPr bwMode="auto">
            <a:xfrm>
              <a:off x="4148596" y="2514456"/>
              <a:ext cx="80963" cy="51197"/>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0" name="Freeform 84">
              <a:extLst>
                <a:ext uri="{FF2B5EF4-FFF2-40B4-BE49-F238E27FC236}">
                  <a16:creationId xmlns:a16="http://schemas.microsoft.com/office/drawing/2014/main" id="{83AE89CF-4F49-4281-B834-89EB02C751C2}"/>
                </a:ext>
              </a:extLst>
            </p:cNvPr>
            <p:cNvSpPr>
              <a:spLocks/>
            </p:cNvSpPr>
            <p:nvPr/>
          </p:nvSpPr>
          <p:spPr bwMode="auto">
            <a:xfrm>
              <a:off x="4097399" y="2521599"/>
              <a:ext cx="109538" cy="66675"/>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1" name="Freeform 85">
              <a:extLst>
                <a:ext uri="{FF2B5EF4-FFF2-40B4-BE49-F238E27FC236}">
                  <a16:creationId xmlns:a16="http://schemas.microsoft.com/office/drawing/2014/main" id="{49500409-5776-4679-BEF7-B5649FA678BE}"/>
                </a:ext>
              </a:extLst>
            </p:cNvPr>
            <p:cNvSpPr>
              <a:spLocks noEditPoints="1"/>
            </p:cNvSpPr>
            <p:nvPr/>
          </p:nvSpPr>
          <p:spPr bwMode="auto">
            <a:xfrm>
              <a:off x="4034296" y="3390755"/>
              <a:ext cx="334566" cy="119063"/>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2" name="Freeform 86">
              <a:extLst>
                <a:ext uri="{FF2B5EF4-FFF2-40B4-BE49-F238E27FC236}">
                  <a16:creationId xmlns:a16="http://schemas.microsoft.com/office/drawing/2014/main" id="{39926471-BADB-4C3B-891C-B2E5A3405397}"/>
                </a:ext>
              </a:extLst>
            </p:cNvPr>
            <p:cNvSpPr>
              <a:spLocks/>
            </p:cNvSpPr>
            <p:nvPr/>
          </p:nvSpPr>
          <p:spPr bwMode="auto">
            <a:xfrm>
              <a:off x="5420184" y="3697937"/>
              <a:ext cx="184547" cy="236935"/>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3" name="Freeform 87">
              <a:extLst>
                <a:ext uri="{FF2B5EF4-FFF2-40B4-BE49-F238E27FC236}">
                  <a16:creationId xmlns:a16="http://schemas.microsoft.com/office/drawing/2014/main" id="{1EE0BFC1-6067-438E-9F56-5CBD9A6CB53C}"/>
                </a:ext>
              </a:extLst>
            </p:cNvPr>
            <p:cNvSpPr>
              <a:spLocks/>
            </p:cNvSpPr>
            <p:nvPr/>
          </p:nvSpPr>
          <p:spPr bwMode="auto">
            <a:xfrm>
              <a:off x="5524959" y="3689602"/>
              <a:ext cx="89297" cy="61913"/>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4" name="Freeform 88">
              <a:extLst>
                <a:ext uri="{FF2B5EF4-FFF2-40B4-BE49-F238E27FC236}">
                  <a16:creationId xmlns:a16="http://schemas.microsoft.com/office/drawing/2014/main" id="{2AD4EBCE-1505-427B-8B0E-50A6A8EE99EA}"/>
                </a:ext>
              </a:extLst>
            </p:cNvPr>
            <p:cNvSpPr>
              <a:spLocks/>
            </p:cNvSpPr>
            <p:nvPr/>
          </p:nvSpPr>
          <p:spPr bwMode="auto">
            <a:xfrm>
              <a:off x="5455902" y="3738418"/>
              <a:ext cx="122635" cy="170260"/>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5" name="Freeform 89">
              <a:extLst>
                <a:ext uri="{FF2B5EF4-FFF2-40B4-BE49-F238E27FC236}">
                  <a16:creationId xmlns:a16="http://schemas.microsoft.com/office/drawing/2014/main" id="{8384D29D-FA49-4188-A76F-7528C0381269}"/>
                </a:ext>
              </a:extLst>
            </p:cNvPr>
            <p:cNvSpPr>
              <a:spLocks noEditPoints="1"/>
            </p:cNvSpPr>
            <p:nvPr/>
          </p:nvSpPr>
          <p:spPr bwMode="auto">
            <a:xfrm>
              <a:off x="5170152" y="2769249"/>
              <a:ext cx="166688" cy="121444"/>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6" name="Freeform 90">
              <a:extLst>
                <a:ext uri="{FF2B5EF4-FFF2-40B4-BE49-F238E27FC236}">
                  <a16:creationId xmlns:a16="http://schemas.microsoft.com/office/drawing/2014/main" id="{BFC8027F-5FBD-4940-A91C-0B6C1AEAD574}"/>
                </a:ext>
              </a:extLst>
            </p:cNvPr>
            <p:cNvSpPr>
              <a:spLocks/>
            </p:cNvSpPr>
            <p:nvPr/>
          </p:nvSpPr>
          <p:spPr bwMode="auto">
            <a:xfrm>
              <a:off x="3780694" y="3564587"/>
              <a:ext cx="154781" cy="200025"/>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7" name="Freeform 91">
              <a:extLst>
                <a:ext uri="{FF2B5EF4-FFF2-40B4-BE49-F238E27FC236}">
                  <a16:creationId xmlns:a16="http://schemas.microsoft.com/office/drawing/2014/main" id="{F2E724AA-628B-4CE7-A5B4-67150F066673}"/>
                </a:ext>
              </a:extLst>
            </p:cNvPr>
            <p:cNvSpPr>
              <a:spLocks/>
            </p:cNvSpPr>
            <p:nvPr/>
          </p:nvSpPr>
          <p:spPr bwMode="auto">
            <a:xfrm>
              <a:off x="3771168" y="3557443"/>
              <a:ext cx="76200" cy="52388"/>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8" name="Freeform 92">
              <a:extLst>
                <a:ext uri="{FF2B5EF4-FFF2-40B4-BE49-F238E27FC236}">
                  <a16:creationId xmlns:a16="http://schemas.microsoft.com/office/drawing/2014/main" id="{1AEC36AE-4D96-4DB8-87D6-2D2FEB26B10E}"/>
                </a:ext>
              </a:extLst>
            </p:cNvPr>
            <p:cNvSpPr>
              <a:spLocks/>
            </p:cNvSpPr>
            <p:nvPr/>
          </p:nvSpPr>
          <p:spPr bwMode="auto">
            <a:xfrm>
              <a:off x="3802124" y="3600305"/>
              <a:ext cx="104775" cy="144066"/>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89" name="Freeform 93">
              <a:extLst>
                <a:ext uri="{FF2B5EF4-FFF2-40B4-BE49-F238E27FC236}">
                  <a16:creationId xmlns:a16="http://schemas.microsoft.com/office/drawing/2014/main" id="{FE6C5A05-97E9-47FB-B555-BFA258ABC58D}"/>
                </a:ext>
              </a:extLst>
            </p:cNvPr>
            <p:cNvSpPr>
              <a:spLocks noEditPoints="1"/>
            </p:cNvSpPr>
            <p:nvPr/>
          </p:nvSpPr>
          <p:spPr bwMode="auto">
            <a:xfrm>
              <a:off x="4801059" y="4802837"/>
              <a:ext cx="164306" cy="179785"/>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0" name="Freeform 94">
              <a:extLst>
                <a:ext uri="{FF2B5EF4-FFF2-40B4-BE49-F238E27FC236}">
                  <a16:creationId xmlns:a16="http://schemas.microsoft.com/office/drawing/2014/main" id="{8364B5FA-EB98-4D5A-B254-650A420A0050}"/>
                </a:ext>
              </a:extLst>
            </p:cNvPr>
            <p:cNvSpPr>
              <a:spLocks/>
            </p:cNvSpPr>
            <p:nvPr/>
          </p:nvSpPr>
          <p:spPr bwMode="auto">
            <a:xfrm>
              <a:off x="4602224" y="3618165"/>
              <a:ext cx="47625" cy="45244"/>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1" name="Freeform 95">
              <a:extLst>
                <a:ext uri="{FF2B5EF4-FFF2-40B4-BE49-F238E27FC236}">
                  <a16:creationId xmlns:a16="http://schemas.microsoft.com/office/drawing/2014/main" id="{8E45A4EF-F954-48C8-86D4-729519E66B3F}"/>
                </a:ext>
              </a:extLst>
            </p:cNvPr>
            <p:cNvSpPr>
              <a:spLocks/>
            </p:cNvSpPr>
            <p:nvPr/>
          </p:nvSpPr>
          <p:spPr bwMode="auto">
            <a:xfrm>
              <a:off x="4591508" y="3481243"/>
              <a:ext cx="44054" cy="147638"/>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2" name="Freeform 96">
              <a:extLst>
                <a:ext uri="{FF2B5EF4-FFF2-40B4-BE49-F238E27FC236}">
                  <a16:creationId xmlns:a16="http://schemas.microsoft.com/office/drawing/2014/main" id="{D27E4CA1-ADBE-4703-84EF-D767A17C3B50}"/>
                </a:ext>
              </a:extLst>
            </p:cNvPr>
            <p:cNvSpPr>
              <a:spLocks/>
            </p:cNvSpPr>
            <p:nvPr/>
          </p:nvSpPr>
          <p:spPr bwMode="auto">
            <a:xfrm>
              <a:off x="4622465" y="3505056"/>
              <a:ext cx="95250" cy="127397"/>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3" name="Freeform 97">
              <a:extLst>
                <a:ext uri="{FF2B5EF4-FFF2-40B4-BE49-F238E27FC236}">
                  <a16:creationId xmlns:a16="http://schemas.microsoft.com/office/drawing/2014/main" id="{F64B38FD-3411-4C6A-8AAB-AEAC7950A36D}"/>
                </a:ext>
              </a:extLst>
            </p:cNvPr>
            <p:cNvSpPr>
              <a:spLocks/>
            </p:cNvSpPr>
            <p:nvPr/>
          </p:nvSpPr>
          <p:spPr bwMode="auto">
            <a:xfrm>
              <a:off x="4614131" y="3652693"/>
              <a:ext cx="11906" cy="23813"/>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4" name="Freeform 98">
              <a:extLst>
                <a:ext uri="{FF2B5EF4-FFF2-40B4-BE49-F238E27FC236}">
                  <a16:creationId xmlns:a16="http://schemas.microsoft.com/office/drawing/2014/main" id="{C0105D83-A4ED-49E8-809F-DC29FE0EED8E}"/>
                </a:ext>
              </a:extLst>
            </p:cNvPr>
            <p:cNvSpPr>
              <a:spLocks noEditPoints="1"/>
            </p:cNvSpPr>
            <p:nvPr/>
          </p:nvSpPr>
          <p:spPr bwMode="auto">
            <a:xfrm>
              <a:off x="4576031" y="2446589"/>
              <a:ext cx="165497" cy="177404"/>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bg1"/>
                </a:solidFill>
              </a:endParaRPr>
            </a:p>
          </p:txBody>
        </p:sp>
        <p:sp>
          <p:nvSpPr>
            <p:cNvPr id="95" name="Oval 133">
              <a:extLst>
                <a:ext uri="{FF2B5EF4-FFF2-40B4-BE49-F238E27FC236}">
                  <a16:creationId xmlns:a16="http://schemas.microsoft.com/office/drawing/2014/main" id="{09864C80-B62F-40D8-976F-A27C3F3C60DA}"/>
                </a:ext>
              </a:extLst>
            </p:cNvPr>
            <p:cNvSpPr/>
            <p:nvPr/>
          </p:nvSpPr>
          <p:spPr>
            <a:xfrm>
              <a:off x="1076407" y="2356961"/>
              <a:ext cx="412307" cy="412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bg1"/>
                </a:solidFill>
              </a:endParaRPr>
            </a:p>
          </p:txBody>
        </p:sp>
        <p:sp>
          <p:nvSpPr>
            <p:cNvPr id="96" name="TextBox 111">
              <a:extLst>
                <a:ext uri="{FF2B5EF4-FFF2-40B4-BE49-F238E27FC236}">
                  <a16:creationId xmlns:a16="http://schemas.microsoft.com/office/drawing/2014/main" id="{C5072745-0430-42DE-9A1A-C78FF6B6C0A7}"/>
                </a:ext>
              </a:extLst>
            </p:cNvPr>
            <p:cNvSpPr txBox="1"/>
            <p:nvPr/>
          </p:nvSpPr>
          <p:spPr>
            <a:xfrm>
              <a:off x="1079147" y="2375416"/>
              <a:ext cx="373285" cy="303690"/>
            </a:xfrm>
            <a:prstGeom prst="rect">
              <a:avLst/>
            </a:prstGeom>
            <a:noFill/>
          </p:spPr>
          <p:txBody>
            <a:bodyPr wrap="none" rtlCol="0">
              <a:spAutoFit/>
            </a:bodyPr>
            <a:lstStyle/>
            <a:p>
              <a:r>
                <a:rPr lang="id-ID" b="1" dirty="0">
                  <a:solidFill>
                    <a:schemeClr val="bg1"/>
                  </a:solidFill>
                  <a:latin typeface="Raleway" panose="020B0003030101060003" pitchFamily="34" charset="0"/>
                </a:rPr>
                <a:t>01</a:t>
              </a:r>
            </a:p>
          </p:txBody>
        </p:sp>
        <p:sp>
          <p:nvSpPr>
            <p:cNvPr id="97" name="TextBox 112">
              <a:extLst>
                <a:ext uri="{FF2B5EF4-FFF2-40B4-BE49-F238E27FC236}">
                  <a16:creationId xmlns:a16="http://schemas.microsoft.com/office/drawing/2014/main" id="{BEE8D78F-3C12-4C91-8CAB-8BDFDEA981EF}"/>
                </a:ext>
              </a:extLst>
            </p:cNvPr>
            <p:cNvSpPr txBox="1"/>
            <p:nvPr/>
          </p:nvSpPr>
          <p:spPr>
            <a:xfrm>
              <a:off x="1472275" y="2400379"/>
              <a:ext cx="1107466" cy="303690"/>
            </a:xfrm>
            <a:prstGeom prst="rect">
              <a:avLst/>
            </a:prstGeom>
            <a:noFill/>
          </p:spPr>
          <p:txBody>
            <a:bodyPr wrap="none" rtlCol="0">
              <a:spAutoFit/>
            </a:bodyPr>
            <a:lstStyle/>
            <a:p>
              <a:r>
                <a:rPr lang="id-ID" dirty="0">
                  <a:solidFill>
                    <a:schemeClr val="bg1"/>
                  </a:solidFill>
                  <a:latin typeface="Raleway" panose="020B0003030101060003" pitchFamily="34" charset="0"/>
                </a:rPr>
                <a:t>Content</a:t>
              </a:r>
              <a:r>
                <a:rPr lang="id-ID" b="1" dirty="0">
                  <a:solidFill>
                    <a:schemeClr val="bg1"/>
                  </a:solidFill>
                  <a:latin typeface="Raleway" panose="020B0003030101060003" pitchFamily="34" charset="0"/>
                </a:rPr>
                <a:t> 01</a:t>
              </a:r>
            </a:p>
          </p:txBody>
        </p:sp>
        <p:sp>
          <p:nvSpPr>
            <p:cNvPr id="98" name="TextBox 113">
              <a:extLst>
                <a:ext uri="{FF2B5EF4-FFF2-40B4-BE49-F238E27FC236}">
                  <a16:creationId xmlns:a16="http://schemas.microsoft.com/office/drawing/2014/main" id="{310BFEDC-E02D-4CB7-B2BE-5ECE6D5A8522}"/>
                </a:ext>
              </a:extLst>
            </p:cNvPr>
            <p:cNvSpPr txBox="1"/>
            <p:nvPr/>
          </p:nvSpPr>
          <p:spPr>
            <a:xfrm>
              <a:off x="1050497" y="2771388"/>
              <a:ext cx="1829987" cy="493495"/>
            </a:xfrm>
            <a:prstGeom prst="rect">
              <a:avLst/>
            </a:prstGeom>
            <a:noFill/>
          </p:spPr>
          <p:txBody>
            <a:bodyPr wrap="square" rtlCol="0">
              <a:spAutoFit/>
            </a:bodyPr>
            <a:lstStyle/>
            <a:p>
              <a:r>
                <a:rPr lang="id-ID" sz="825" dirty="0">
                  <a:solidFill>
                    <a:schemeClr val="bg1"/>
                  </a:solidFill>
                </a:rPr>
                <a:t>Suitable for all category</a:t>
              </a:r>
              <a:r>
                <a:rPr lang="en-US" sz="825" dirty="0">
                  <a:solidFill>
                    <a:schemeClr val="bg1"/>
                  </a:solidFill>
                </a:rPr>
                <a:t>, Lorem Ipsum is not simply random text.</a:t>
              </a:r>
              <a:r>
                <a:rPr lang="id-ID" sz="825" dirty="0">
                  <a:solidFill>
                    <a:schemeClr val="bg1"/>
                  </a:solidFill>
                </a:rPr>
                <a:t> Suitable for all category</a:t>
              </a:r>
              <a:r>
                <a:rPr lang="en-US" sz="825" dirty="0">
                  <a:solidFill>
                    <a:schemeClr val="bg1"/>
                  </a:solidFill>
                </a:rPr>
                <a:t>, </a:t>
              </a:r>
              <a:r>
                <a:rPr lang="en-US" sz="825" dirty="0" err="1">
                  <a:solidFill>
                    <a:schemeClr val="bg1"/>
                  </a:solidFill>
                </a:rPr>
                <a:t>Lorem</a:t>
              </a:r>
              <a:r>
                <a:rPr lang="en-US" sz="825" dirty="0">
                  <a:solidFill>
                    <a:schemeClr val="bg1"/>
                  </a:solidFill>
                </a:rPr>
                <a:t> </a:t>
              </a:r>
              <a:r>
                <a:rPr lang="en-US" sz="825" dirty="0" err="1">
                  <a:solidFill>
                    <a:schemeClr val="bg1"/>
                  </a:solidFill>
                </a:rPr>
                <a:t>Ipsum</a:t>
              </a:r>
              <a:r>
                <a:rPr lang="en-US" sz="825" dirty="0">
                  <a:solidFill>
                    <a:schemeClr val="bg1"/>
                  </a:solidFill>
                </a:rPr>
                <a:t> is not simply random text.</a:t>
              </a:r>
              <a:endParaRPr lang="en-US" sz="825" b="1" dirty="0">
                <a:solidFill>
                  <a:schemeClr val="bg1"/>
                </a:solidFill>
                <a:latin typeface="Signika Negative" pitchFamily="2" charset="0"/>
              </a:endParaRPr>
            </a:p>
            <a:p>
              <a:endParaRPr lang="en-US" sz="825" b="1" dirty="0">
                <a:solidFill>
                  <a:schemeClr val="bg1"/>
                </a:solidFill>
                <a:latin typeface="Signika Negative" pitchFamily="2" charset="0"/>
              </a:endParaRPr>
            </a:p>
          </p:txBody>
        </p:sp>
        <p:sp>
          <p:nvSpPr>
            <p:cNvPr id="99" name="Oval 138">
              <a:extLst>
                <a:ext uri="{FF2B5EF4-FFF2-40B4-BE49-F238E27FC236}">
                  <a16:creationId xmlns:a16="http://schemas.microsoft.com/office/drawing/2014/main" id="{DD90BECE-7159-4DF1-A4C5-7ABCEE6F928F}"/>
                </a:ext>
              </a:extLst>
            </p:cNvPr>
            <p:cNvSpPr/>
            <p:nvPr/>
          </p:nvSpPr>
          <p:spPr>
            <a:xfrm>
              <a:off x="1076407" y="3476189"/>
              <a:ext cx="412307" cy="412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bg1"/>
                </a:solidFill>
              </a:endParaRPr>
            </a:p>
          </p:txBody>
        </p:sp>
        <p:sp>
          <p:nvSpPr>
            <p:cNvPr id="100" name="TextBox 115">
              <a:extLst>
                <a:ext uri="{FF2B5EF4-FFF2-40B4-BE49-F238E27FC236}">
                  <a16:creationId xmlns:a16="http://schemas.microsoft.com/office/drawing/2014/main" id="{43968DF3-B724-47C9-9A06-A42B55D63459}"/>
                </a:ext>
              </a:extLst>
            </p:cNvPr>
            <p:cNvSpPr txBox="1"/>
            <p:nvPr/>
          </p:nvSpPr>
          <p:spPr>
            <a:xfrm>
              <a:off x="1072424" y="3494644"/>
              <a:ext cx="373285" cy="303690"/>
            </a:xfrm>
            <a:prstGeom prst="rect">
              <a:avLst/>
            </a:prstGeom>
            <a:noFill/>
          </p:spPr>
          <p:txBody>
            <a:bodyPr wrap="none" rtlCol="0">
              <a:spAutoFit/>
            </a:bodyPr>
            <a:lstStyle/>
            <a:p>
              <a:r>
                <a:rPr lang="id-ID" b="1" dirty="0">
                  <a:solidFill>
                    <a:schemeClr val="bg1"/>
                  </a:solidFill>
                  <a:latin typeface="Raleway" panose="020B0003030101060003" pitchFamily="34" charset="0"/>
                </a:rPr>
                <a:t>02</a:t>
              </a:r>
            </a:p>
          </p:txBody>
        </p:sp>
        <p:sp>
          <p:nvSpPr>
            <p:cNvPr id="101" name="TextBox 116">
              <a:extLst>
                <a:ext uri="{FF2B5EF4-FFF2-40B4-BE49-F238E27FC236}">
                  <a16:creationId xmlns:a16="http://schemas.microsoft.com/office/drawing/2014/main" id="{DF51096D-66EA-4D64-B066-F557A289144E}"/>
                </a:ext>
              </a:extLst>
            </p:cNvPr>
            <p:cNvSpPr txBox="1"/>
            <p:nvPr/>
          </p:nvSpPr>
          <p:spPr>
            <a:xfrm>
              <a:off x="1472276" y="3519607"/>
              <a:ext cx="1107466" cy="303690"/>
            </a:xfrm>
            <a:prstGeom prst="rect">
              <a:avLst/>
            </a:prstGeom>
            <a:noFill/>
          </p:spPr>
          <p:txBody>
            <a:bodyPr wrap="none" rtlCol="0">
              <a:spAutoFit/>
            </a:bodyPr>
            <a:lstStyle/>
            <a:p>
              <a:r>
                <a:rPr lang="id-ID" dirty="0">
                  <a:solidFill>
                    <a:schemeClr val="bg1"/>
                  </a:solidFill>
                  <a:latin typeface="Raleway" panose="020B0003030101060003" pitchFamily="34" charset="0"/>
                </a:rPr>
                <a:t>Content</a:t>
              </a:r>
              <a:r>
                <a:rPr lang="id-ID" b="1" dirty="0">
                  <a:solidFill>
                    <a:schemeClr val="bg1"/>
                  </a:solidFill>
                  <a:latin typeface="Raleway" panose="020B0003030101060003" pitchFamily="34" charset="0"/>
                </a:rPr>
                <a:t> 02</a:t>
              </a:r>
            </a:p>
          </p:txBody>
        </p:sp>
        <p:sp>
          <p:nvSpPr>
            <p:cNvPr id="102" name="TextBox 117">
              <a:extLst>
                <a:ext uri="{FF2B5EF4-FFF2-40B4-BE49-F238E27FC236}">
                  <a16:creationId xmlns:a16="http://schemas.microsoft.com/office/drawing/2014/main" id="{0971F164-2EEF-42EB-B092-48A9E9955280}"/>
                </a:ext>
              </a:extLst>
            </p:cNvPr>
            <p:cNvSpPr txBox="1"/>
            <p:nvPr/>
          </p:nvSpPr>
          <p:spPr>
            <a:xfrm>
              <a:off x="1050497" y="3890616"/>
              <a:ext cx="1829987" cy="284709"/>
            </a:xfrm>
            <a:prstGeom prst="rect">
              <a:avLst/>
            </a:prstGeom>
            <a:noFill/>
          </p:spPr>
          <p:txBody>
            <a:bodyPr wrap="square" rtlCol="0">
              <a:spAutoFit/>
            </a:bodyPr>
            <a:lstStyle/>
            <a:p>
              <a:r>
                <a:rPr lang="id-ID" sz="825" dirty="0">
                  <a:solidFill>
                    <a:schemeClr val="bg1"/>
                  </a:solidFill>
                </a:rPr>
                <a:t>Suitable for all category</a:t>
              </a:r>
              <a:r>
                <a:rPr lang="en-US" sz="825" dirty="0">
                  <a:solidFill>
                    <a:schemeClr val="bg1"/>
                  </a:solidFill>
                </a:rPr>
                <a:t>, Lorem Ipsum is not simply random text.</a:t>
              </a:r>
              <a:r>
                <a:rPr lang="id-ID" sz="825" dirty="0">
                  <a:solidFill>
                    <a:schemeClr val="bg1"/>
                  </a:solidFill>
                </a:rPr>
                <a:t> Suitable for all category</a:t>
              </a:r>
              <a:r>
                <a:rPr lang="en-US" sz="825" dirty="0">
                  <a:solidFill>
                    <a:schemeClr val="bg1"/>
                  </a:solidFill>
                </a:rPr>
                <a:t>, </a:t>
              </a:r>
              <a:endParaRPr lang="en-US" sz="825" b="1" dirty="0">
                <a:solidFill>
                  <a:schemeClr val="bg1"/>
                </a:solidFill>
                <a:latin typeface="Signika Negative" pitchFamily="2" charset="0"/>
              </a:endParaRPr>
            </a:p>
          </p:txBody>
        </p:sp>
        <p:sp>
          <p:nvSpPr>
            <p:cNvPr id="103" name="Oval 142">
              <a:extLst>
                <a:ext uri="{FF2B5EF4-FFF2-40B4-BE49-F238E27FC236}">
                  <a16:creationId xmlns:a16="http://schemas.microsoft.com/office/drawing/2014/main" id="{3F84D5B4-555E-47F9-9EDD-BA14B1A4B0B7}"/>
                </a:ext>
              </a:extLst>
            </p:cNvPr>
            <p:cNvSpPr/>
            <p:nvPr/>
          </p:nvSpPr>
          <p:spPr>
            <a:xfrm>
              <a:off x="1076407" y="4424593"/>
              <a:ext cx="412307" cy="41230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bg1"/>
                </a:solidFill>
              </a:endParaRPr>
            </a:p>
          </p:txBody>
        </p:sp>
        <p:sp>
          <p:nvSpPr>
            <p:cNvPr id="104" name="TextBox 119">
              <a:extLst>
                <a:ext uri="{FF2B5EF4-FFF2-40B4-BE49-F238E27FC236}">
                  <a16:creationId xmlns:a16="http://schemas.microsoft.com/office/drawing/2014/main" id="{4D849F0F-E006-44E6-B9C5-9CE8EA8F3513}"/>
                </a:ext>
              </a:extLst>
            </p:cNvPr>
            <p:cNvSpPr txBox="1"/>
            <p:nvPr/>
          </p:nvSpPr>
          <p:spPr>
            <a:xfrm>
              <a:off x="1072423" y="4443047"/>
              <a:ext cx="373285" cy="303690"/>
            </a:xfrm>
            <a:prstGeom prst="rect">
              <a:avLst/>
            </a:prstGeom>
            <a:noFill/>
          </p:spPr>
          <p:txBody>
            <a:bodyPr wrap="none" rtlCol="0">
              <a:spAutoFit/>
            </a:bodyPr>
            <a:lstStyle/>
            <a:p>
              <a:r>
                <a:rPr lang="id-ID" b="1" dirty="0">
                  <a:solidFill>
                    <a:schemeClr val="bg1"/>
                  </a:solidFill>
                  <a:latin typeface="Raleway" panose="020B0003030101060003" pitchFamily="34" charset="0"/>
                </a:rPr>
                <a:t>03</a:t>
              </a:r>
            </a:p>
          </p:txBody>
        </p:sp>
        <p:sp>
          <p:nvSpPr>
            <p:cNvPr id="105" name="TextBox 120">
              <a:extLst>
                <a:ext uri="{FF2B5EF4-FFF2-40B4-BE49-F238E27FC236}">
                  <a16:creationId xmlns:a16="http://schemas.microsoft.com/office/drawing/2014/main" id="{5FA0CE1F-F6EB-42C9-BEDC-18B1836446BA}"/>
                </a:ext>
              </a:extLst>
            </p:cNvPr>
            <p:cNvSpPr txBox="1"/>
            <p:nvPr/>
          </p:nvSpPr>
          <p:spPr>
            <a:xfrm>
              <a:off x="1472276" y="4468010"/>
              <a:ext cx="1107466" cy="303690"/>
            </a:xfrm>
            <a:prstGeom prst="rect">
              <a:avLst/>
            </a:prstGeom>
            <a:noFill/>
          </p:spPr>
          <p:txBody>
            <a:bodyPr wrap="none" rtlCol="0">
              <a:spAutoFit/>
            </a:bodyPr>
            <a:lstStyle/>
            <a:p>
              <a:r>
                <a:rPr lang="id-ID" dirty="0">
                  <a:solidFill>
                    <a:schemeClr val="bg1"/>
                  </a:solidFill>
                  <a:latin typeface="Raleway" panose="020B0003030101060003" pitchFamily="34" charset="0"/>
                </a:rPr>
                <a:t>Content</a:t>
              </a:r>
              <a:r>
                <a:rPr lang="id-ID" b="1" dirty="0">
                  <a:solidFill>
                    <a:schemeClr val="bg1"/>
                  </a:solidFill>
                  <a:latin typeface="Raleway" panose="020B0003030101060003" pitchFamily="34" charset="0"/>
                </a:rPr>
                <a:t> 03</a:t>
              </a:r>
            </a:p>
          </p:txBody>
        </p:sp>
        <p:sp>
          <p:nvSpPr>
            <p:cNvPr id="106" name="TextBox 121">
              <a:extLst>
                <a:ext uri="{FF2B5EF4-FFF2-40B4-BE49-F238E27FC236}">
                  <a16:creationId xmlns:a16="http://schemas.microsoft.com/office/drawing/2014/main" id="{BD41CFE6-5591-4A04-8E7B-7B35E806550E}"/>
                </a:ext>
              </a:extLst>
            </p:cNvPr>
            <p:cNvSpPr txBox="1"/>
            <p:nvPr/>
          </p:nvSpPr>
          <p:spPr>
            <a:xfrm>
              <a:off x="1050497" y="4839020"/>
              <a:ext cx="1829987" cy="284709"/>
            </a:xfrm>
            <a:prstGeom prst="rect">
              <a:avLst/>
            </a:prstGeom>
            <a:noFill/>
          </p:spPr>
          <p:txBody>
            <a:bodyPr wrap="square" rtlCol="0">
              <a:spAutoFit/>
            </a:bodyPr>
            <a:lstStyle/>
            <a:p>
              <a:r>
                <a:rPr lang="id-ID" sz="825" dirty="0">
                  <a:solidFill>
                    <a:schemeClr val="bg1"/>
                  </a:solidFill>
                </a:rPr>
                <a:t>Suitable for all category</a:t>
              </a:r>
              <a:r>
                <a:rPr lang="en-US" sz="825" dirty="0">
                  <a:solidFill>
                    <a:schemeClr val="bg1"/>
                  </a:solidFill>
                </a:rPr>
                <a:t>, Lorem Ipsum is not simply random text.</a:t>
              </a:r>
              <a:r>
                <a:rPr lang="id-ID" sz="825" dirty="0">
                  <a:solidFill>
                    <a:schemeClr val="bg1"/>
                  </a:solidFill>
                </a:rPr>
                <a:t> Suitable for all category</a:t>
              </a:r>
              <a:r>
                <a:rPr lang="en-US" sz="825" dirty="0">
                  <a:solidFill>
                    <a:schemeClr val="bg1"/>
                  </a:solidFill>
                </a:rPr>
                <a:t>, </a:t>
              </a:r>
              <a:endParaRPr lang="en-US" sz="825" b="1" dirty="0">
                <a:solidFill>
                  <a:schemeClr val="bg1"/>
                </a:solidFill>
                <a:latin typeface="Signika Negative" pitchFamily="2" charset="0"/>
              </a:endParaRPr>
            </a:p>
          </p:txBody>
        </p:sp>
        <p:sp>
          <p:nvSpPr>
            <p:cNvPr id="107" name="TextBox 122">
              <a:extLst>
                <a:ext uri="{FF2B5EF4-FFF2-40B4-BE49-F238E27FC236}">
                  <a16:creationId xmlns:a16="http://schemas.microsoft.com/office/drawing/2014/main" id="{6B589507-F874-402B-B6DF-59D6CB0B9A3F}"/>
                </a:ext>
              </a:extLst>
            </p:cNvPr>
            <p:cNvSpPr txBox="1"/>
            <p:nvPr/>
          </p:nvSpPr>
          <p:spPr>
            <a:xfrm>
              <a:off x="6249801" y="2833543"/>
              <a:ext cx="1663703" cy="455535"/>
            </a:xfrm>
            <a:prstGeom prst="rect">
              <a:avLst/>
            </a:prstGeom>
            <a:noFill/>
          </p:spPr>
          <p:txBody>
            <a:bodyPr wrap="none" rtlCol="0">
              <a:spAutoFit/>
            </a:bodyPr>
            <a:lstStyle/>
            <a:p>
              <a:r>
                <a:rPr lang="id-ID" sz="3000" b="1" dirty="0">
                  <a:solidFill>
                    <a:schemeClr val="bg1"/>
                  </a:solidFill>
                  <a:latin typeface="Raleway" panose="020B0003030101060003" pitchFamily="34" charset="0"/>
                </a:rPr>
                <a:t>Lamp Icon</a:t>
              </a:r>
            </a:p>
          </p:txBody>
        </p:sp>
        <p:sp>
          <p:nvSpPr>
            <p:cNvPr id="108" name="Rectangle 147">
              <a:extLst>
                <a:ext uri="{FF2B5EF4-FFF2-40B4-BE49-F238E27FC236}">
                  <a16:creationId xmlns:a16="http://schemas.microsoft.com/office/drawing/2014/main" id="{C15EE446-E073-4BF7-8EE7-14600D4677F9}"/>
                </a:ext>
              </a:extLst>
            </p:cNvPr>
            <p:cNvSpPr/>
            <p:nvPr/>
          </p:nvSpPr>
          <p:spPr>
            <a:xfrm>
              <a:off x="6280915" y="3324770"/>
              <a:ext cx="2394886" cy="1005972"/>
            </a:xfrm>
            <a:prstGeom prst="rect">
              <a:avLst/>
            </a:prstGeom>
            <a:noFill/>
          </p:spPr>
          <p:txBody>
            <a:bodyPr wrap="square">
              <a:spAutoFit/>
            </a:bodyPr>
            <a:lstStyle/>
            <a:p>
              <a:pPr algn="just"/>
              <a:r>
                <a:rPr lang="id-ID" sz="1050" b="1" dirty="0">
                  <a:solidFill>
                    <a:schemeClr val="bg1"/>
                  </a:solidFill>
                  <a:latin typeface="PT Sans" panose="020B0503020203020204" pitchFamily="34" charset="0"/>
                </a:rPr>
                <a:t>Suitable for all categories </a:t>
              </a:r>
              <a:r>
                <a:rPr lang="id-ID" sz="1050" dirty="0">
                  <a:solidFill>
                    <a:schemeClr val="bg1"/>
                  </a:solidFill>
                  <a:latin typeface="PT Sans" panose="020B0503020203020204" pitchFamily="34" charset="0"/>
                </a:rPr>
                <a:t>business and personal presentation, eaque ipsa quae ab illo inventore veritatis et quasi architecto beatae business and personal presentation, eaque ipsa quae ab illo inventore veritatis et quasi architecto</a:t>
              </a:r>
            </a:p>
            <a:p>
              <a:pPr algn="just"/>
              <a:endParaRPr lang="id-ID" sz="1050" dirty="0">
                <a:solidFill>
                  <a:schemeClr val="bg1"/>
                </a:solidFill>
                <a:latin typeface="PT Sans" panose="020B0503020203020204" pitchFamily="34" charset="0"/>
              </a:endParaRPr>
            </a:p>
          </p:txBody>
        </p:sp>
      </p:grpSp>
    </p:spTree>
    <p:extLst>
      <p:ext uri="{BB962C8B-B14F-4D97-AF65-F5344CB8AC3E}">
        <p14:creationId xmlns:p14="http://schemas.microsoft.com/office/powerpoint/2010/main" val="371469394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7" name="椭圆 6">
            <a:extLst>
              <a:ext uri="{FF2B5EF4-FFF2-40B4-BE49-F238E27FC236}">
                <a16:creationId xmlns:a16="http://schemas.microsoft.com/office/drawing/2014/main" id="{A4F0D577-DD9C-44F5-833D-D2FB88D1945C}"/>
              </a:ext>
            </a:extLst>
          </p:cNvPr>
          <p:cNvSpPr/>
          <p:nvPr/>
        </p:nvSpPr>
        <p:spPr>
          <a:xfrm>
            <a:off x="1422547" y="2694650"/>
            <a:ext cx="1622351" cy="1622351"/>
          </a:xfrm>
          <a:prstGeom prst="ellipse">
            <a:avLst/>
          </a:prstGeom>
          <a:solidFill>
            <a:srgbClr val="009DE7"/>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C6A6A39-F3B4-4FA3-896D-84596B5D2013}"/>
              </a:ext>
            </a:extLst>
          </p:cNvPr>
          <p:cNvSpPr/>
          <p:nvPr/>
        </p:nvSpPr>
        <p:spPr>
          <a:xfrm>
            <a:off x="3976388" y="2694650"/>
            <a:ext cx="1622351" cy="1622351"/>
          </a:xfrm>
          <a:prstGeom prst="ellipse">
            <a:avLst/>
          </a:prstGeom>
          <a:solidFill>
            <a:srgbClr val="009DE7"/>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2855760-1235-448B-A6C8-231CB3E120C1}"/>
              </a:ext>
            </a:extLst>
          </p:cNvPr>
          <p:cNvSpPr/>
          <p:nvPr/>
        </p:nvSpPr>
        <p:spPr>
          <a:xfrm>
            <a:off x="6530229" y="2694650"/>
            <a:ext cx="1622351" cy="1622351"/>
          </a:xfrm>
          <a:prstGeom prst="ellipse">
            <a:avLst/>
          </a:prstGeom>
          <a:solidFill>
            <a:srgbClr val="009DE7"/>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59E917D-5C51-4C0C-B51B-93D7C9C2B896}"/>
              </a:ext>
            </a:extLst>
          </p:cNvPr>
          <p:cNvSpPr/>
          <p:nvPr/>
        </p:nvSpPr>
        <p:spPr>
          <a:xfrm>
            <a:off x="9084070" y="2694650"/>
            <a:ext cx="1622351" cy="1622351"/>
          </a:xfrm>
          <a:prstGeom prst="ellipse">
            <a:avLst/>
          </a:prstGeom>
          <a:solidFill>
            <a:srgbClr val="009DE7"/>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52F88E5-874E-4D98-A8D2-E653352A51BF}"/>
              </a:ext>
            </a:extLst>
          </p:cNvPr>
          <p:cNvSpPr/>
          <p:nvPr/>
        </p:nvSpPr>
        <p:spPr>
          <a:xfrm>
            <a:off x="1750939" y="3023042"/>
            <a:ext cx="965565" cy="96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0968C34-5B39-4C4E-B0C4-BD1B03E3BF9B}"/>
              </a:ext>
            </a:extLst>
          </p:cNvPr>
          <p:cNvSpPr/>
          <p:nvPr/>
        </p:nvSpPr>
        <p:spPr>
          <a:xfrm>
            <a:off x="4304780" y="3023042"/>
            <a:ext cx="965565" cy="96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7321B7E7-D2F9-42E2-8951-2B18306EF0DA}"/>
              </a:ext>
            </a:extLst>
          </p:cNvPr>
          <p:cNvSpPr/>
          <p:nvPr/>
        </p:nvSpPr>
        <p:spPr>
          <a:xfrm>
            <a:off x="6858621" y="3028770"/>
            <a:ext cx="965565" cy="96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7D05041-2818-4330-B2DC-D931A37F9BD6}"/>
              </a:ext>
            </a:extLst>
          </p:cNvPr>
          <p:cNvSpPr/>
          <p:nvPr/>
        </p:nvSpPr>
        <p:spPr>
          <a:xfrm>
            <a:off x="9412462" y="3023042"/>
            <a:ext cx="965565" cy="9655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46">
            <a:extLst>
              <a:ext uri="{FF2B5EF4-FFF2-40B4-BE49-F238E27FC236}">
                <a16:creationId xmlns:a16="http://schemas.microsoft.com/office/drawing/2014/main" id="{9FD02438-8A87-4294-96FD-94CFCA6854B4}"/>
              </a:ext>
            </a:extLst>
          </p:cNvPr>
          <p:cNvSpPr>
            <a:spLocks noEditPoints="1"/>
          </p:cNvSpPr>
          <p:nvPr/>
        </p:nvSpPr>
        <p:spPr bwMode="auto">
          <a:xfrm>
            <a:off x="1980633" y="3235876"/>
            <a:ext cx="513120" cy="51312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91 h 144"/>
              <a:gd name="T12" fmla="*/ 108 w 144"/>
              <a:gd name="T13" fmla="*/ 93 h 144"/>
              <a:gd name="T14" fmla="*/ 84 w 144"/>
              <a:gd name="T15" fmla="*/ 93 h 144"/>
              <a:gd name="T16" fmla="*/ 84 w 144"/>
              <a:gd name="T17" fmla="*/ 100 h 144"/>
              <a:gd name="T18" fmla="*/ 101 w 144"/>
              <a:gd name="T19" fmla="*/ 100 h 144"/>
              <a:gd name="T20" fmla="*/ 103 w 144"/>
              <a:gd name="T21" fmla="*/ 102 h 144"/>
              <a:gd name="T22" fmla="*/ 103 w 144"/>
              <a:gd name="T23" fmla="*/ 108 h 144"/>
              <a:gd name="T24" fmla="*/ 101 w 144"/>
              <a:gd name="T25" fmla="*/ 110 h 144"/>
              <a:gd name="T26" fmla="*/ 43 w 144"/>
              <a:gd name="T27" fmla="*/ 110 h 144"/>
              <a:gd name="T28" fmla="*/ 41 w 144"/>
              <a:gd name="T29" fmla="*/ 108 h 144"/>
              <a:gd name="T30" fmla="*/ 41 w 144"/>
              <a:gd name="T31" fmla="*/ 102 h 144"/>
              <a:gd name="T32" fmla="*/ 43 w 144"/>
              <a:gd name="T33" fmla="*/ 100 h 144"/>
              <a:gd name="T34" fmla="*/ 60 w 144"/>
              <a:gd name="T35" fmla="*/ 100 h 144"/>
              <a:gd name="T36" fmla="*/ 60 w 144"/>
              <a:gd name="T37" fmla="*/ 93 h 144"/>
              <a:gd name="T38" fmla="*/ 36 w 144"/>
              <a:gd name="T39" fmla="*/ 93 h 144"/>
              <a:gd name="T40" fmla="*/ 34 w 144"/>
              <a:gd name="T41" fmla="*/ 91 h 144"/>
              <a:gd name="T42" fmla="*/ 34 w 144"/>
              <a:gd name="T43" fmla="*/ 37 h 144"/>
              <a:gd name="T44" fmla="*/ 36 w 144"/>
              <a:gd name="T45" fmla="*/ 35 h 144"/>
              <a:gd name="T46" fmla="*/ 108 w 144"/>
              <a:gd name="T47" fmla="*/ 35 h 144"/>
              <a:gd name="T48" fmla="*/ 110 w 144"/>
              <a:gd name="T49" fmla="*/ 37 h 144"/>
              <a:gd name="T50" fmla="*/ 110 w 144"/>
              <a:gd name="T51" fmla="*/ 9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91"/>
                </a:moveTo>
                <a:cubicBezTo>
                  <a:pt x="110" y="92"/>
                  <a:pt x="109" y="93"/>
                  <a:pt x="108" y="93"/>
                </a:cubicBezTo>
                <a:cubicBezTo>
                  <a:pt x="84" y="93"/>
                  <a:pt x="84" y="93"/>
                  <a:pt x="84" y="93"/>
                </a:cubicBezTo>
                <a:cubicBezTo>
                  <a:pt x="84" y="100"/>
                  <a:pt x="84" y="100"/>
                  <a:pt x="84" y="100"/>
                </a:cubicBezTo>
                <a:cubicBezTo>
                  <a:pt x="101" y="100"/>
                  <a:pt x="101" y="100"/>
                  <a:pt x="101" y="100"/>
                </a:cubicBezTo>
                <a:cubicBezTo>
                  <a:pt x="102" y="100"/>
                  <a:pt x="103" y="101"/>
                  <a:pt x="103" y="102"/>
                </a:cubicBezTo>
                <a:cubicBezTo>
                  <a:pt x="103" y="108"/>
                  <a:pt x="103" y="108"/>
                  <a:pt x="103" y="108"/>
                </a:cubicBezTo>
                <a:cubicBezTo>
                  <a:pt x="103" y="109"/>
                  <a:pt x="102" y="110"/>
                  <a:pt x="101" y="110"/>
                </a:cubicBezTo>
                <a:cubicBezTo>
                  <a:pt x="43" y="110"/>
                  <a:pt x="43" y="110"/>
                  <a:pt x="43" y="110"/>
                </a:cubicBezTo>
                <a:cubicBezTo>
                  <a:pt x="42" y="110"/>
                  <a:pt x="41" y="109"/>
                  <a:pt x="41" y="108"/>
                </a:cubicBezTo>
                <a:cubicBezTo>
                  <a:pt x="41" y="102"/>
                  <a:pt x="41" y="102"/>
                  <a:pt x="41" y="102"/>
                </a:cubicBezTo>
                <a:cubicBezTo>
                  <a:pt x="41" y="101"/>
                  <a:pt x="42" y="100"/>
                  <a:pt x="43" y="100"/>
                </a:cubicBezTo>
                <a:cubicBezTo>
                  <a:pt x="60" y="100"/>
                  <a:pt x="60" y="100"/>
                  <a:pt x="60" y="100"/>
                </a:cubicBezTo>
                <a:cubicBezTo>
                  <a:pt x="60" y="93"/>
                  <a:pt x="60" y="93"/>
                  <a:pt x="60" y="93"/>
                </a:cubicBezTo>
                <a:cubicBezTo>
                  <a:pt x="36" y="93"/>
                  <a:pt x="36" y="93"/>
                  <a:pt x="36" y="93"/>
                </a:cubicBezTo>
                <a:cubicBezTo>
                  <a:pt x="35" y="93"/>
                  <a:pt x="34" y="92"/>
                  <a:pt x="34" y="91"/>
                </a:cubicBezTo>
                <a:cubicBezTo>
                  <a:pt x="34" y="37"/>
                  <a:pt x="34" y="37"/>
                  <a:pt x="34" y="37"/>
                </a:cubicBezTo>
                <a:cubicBezTo>
                  <a:pt x="34" y="36"/>
                  <a:pt x="35" y="35"/>
                  <a:pt x="36" y="35"/>
                </a:cubicBezTo>
                <a:cubicBezTo>
                  <a:pt x="108" y="35"/>
                  <a:pt x="108" y="35"/>
                  <a:pt x="108" y="35"/>
                </a:cubicBezTo>
                <a:cubicBezTo>
                  <a:pt x="109" y="35"/>
                  <a:pt x="110" y="36"/>
                  <a:pt x="110" y="37"/>
                </a:cubicBezTo>
                <a:lnTo>
                  <a:pt x="110" y="91"/>
                </a:lnTo>
                <a:close/>
              </a:path>
            </a:pathLst>
          </a:custGeom>
          <a:solidFill>
            <a:srgbClr val="009DE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52">
            <a:extLst>
              <a:ext uri="{FF2B5EF4-FFF2-40B4-BE49-F238E27FC236}">
                <a16:creationId xmlns:a16="http://schemas.microsoft.com/office/drawing/2014/main" id="{62D8EAFE-E11D-4C9E-AEE4-C8C4D02B13E3}"/>
              </a:ext>
            </a:extLst>
          </p:cNvPr>
          <p:cNvSpPr>
            <a:spLocks noEditPoints="1"/>
          </p:cNvSpPr>
          <p:nvPr/>
        </p:nvSpPr>
        <p:spPr bwMode="auto">
          <a:xfrm>
            <a:off x="4531002" y="3249264"/>
            <a:ext cx="513120" cy="51312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10 w 144"/>
              <a:gd name="T11" fmla="*/ 76 h 144"/>
              <a:gd name="T12" fmla="*/ 105 w 144"/>
              <a:gd name="T13" fmla="*/ 91 h 144"/>
              <a:gd name="T14" fmla="*/ 109 w 144"/>
              <a:gd name="T15" fmla="*/ 104 h 144"/>
              <a:gd name="T16" fmla="*/ 91 w 144"/>
              <a:gd name="T17" fmla="*/ 117 h 144"/>
              <a:gd name="T18" fmla="*/ 80 w 144"/>
              <a:gd name="T19" fmla="*/ 110 h 144"/>
              <a:gd name="T20" fmla="*/ 72 w 144"/>
              <a:gd name="T21" fmla="*/ 111 h 144"/>
              <a:gd name="T22" fmla="*/ 64 w 144"/>
              <a:gd name="T23" fmla="*/ 110 h 144"/>
              <a:gd name="T24" fmla="*/ 53 w 144"/>
              <a:gd name="T25" fmla="*/ 117 h 144"/>
              <a:gd name="T26" fmla="*/ 35 w 144"/>
              <a:gd name="T27" fmla="*/ 104 h 144"/>
              <a:gd name="T28" fmla="*/ 39 w 144"/>
              <a:gd name="T29" fmla="*/ 91 h 144"/>
              <a:gd name="T30" fmla="*/ 34 w 144"/>
              <a:gd name="T31" fmla="*/ 76 h 144"/>
              <a:gd name="T32" fmla="*/ 23 w 144"/>
              <a:gd name="T33" fmla="*/ 68 h 144"/>
              <a:gd name="T34" fmla="*/ 30 w 144"/>
              <a:gd name="T35" fmla="*/ 46 h 144"/>
              <a:gd name="T36" fmla="*/ 43 w 144"/>
              <a:gd name="T37" fmla="*/ 46 h 144"/>
              <a:gd name="T38" fmla="*/ 56 w 144"/>
              <a:gd name="T39" fmla="*/ 37 h 144"/>
              <a:gd name="T40" fmla="*/ 60 w 144"/>
              <a:gd name="T41" fmla="*/ 24 h 144"/>
              <a:gd name="T42" fmla="*/ 84 w 144"/>
              <a:gd name="T43" fmla="*/ 24 h 144"/>
              <a:gd name="T44" fmla="*/ 88 w 144"/>
              <a:gd name="T45" fmla="*/ 37 h 144"/>
              <a:gd name="T46" fmla="*/ 101 w 144"/>
              <a:gd name="T47" fmla="*/ 46 h 144"/>
              <a:gd name="T48" fmla="*/ 114 w 144"/>
              <a:gd name="T49" fmla="*/ 46 h 144"/>
              <a:gd name="T50" fmla="*/ 121 w 144"/>
              <a:gd name="T51" fmla="*/ 68 h 144"/>
              <a:gd name="T52" fmla="*/ 110 w 144"/>
              <a:gd name="T53" fmla="*/ 7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10" y="76"/>
                </a:moveTo>
                <a:cubicBezTo>
                  <a:pt x="110" y="81"/>
                  <a:pt x="108" y="87"/>
                  <a:pt x="105" y="91"/>
                </a:cubicBezTo>
                <a:cubicBezTo>
                  <a:pt x="109" y="104"/>
                  <a:pt x="109" y="104"/>
                  <a:pt x="109" y="104"/>
                </a:cubicBezTo>
                <a:cubicBezTo>
                  <a:pt x="91" y="117"/>
                  <a:pt x="91" y="117"/>
                  <a:pt x="91" y="117"/>
                </a:cubicBezTo>
                <a:cubicBezTo>
                  <a:pt x="80" y="110"/>
                  <a:pt x="80" y="110"/>
                  <a:pt x="80" y="110"/>
                </a:cubicBezTo>
                <a:cubicBezTo>
                  <a:pt x="78" y="110"/>
                  <a:pt x="75" y="111"/>
                  <a:pt x="72" y="111"/>
                </a:cubicBezTo>
                <a:cubicBezTo>
                  <a:pt x="69" y="111"/>
                  <a:pt x="66" y="110"/>
                  <a:pt x="64" y="110"/>
                </a:cubicBezTo>
                <a:cubicBezTo>
                  <a:pt x="53" y="117"/>
                  <a:pt x="53" y="117"/>
                  <a:pt x="53" y="117"/>
                </a:cubicBezTo>
                <a:cubicBezTo>
                  <a:pt x="35" y="104"/>
                  <a:pt x="35" y="104"/>
                  <a:pt x="35" y="104"/>
                </a:cubicBezTo>
                <a:cubicBezTo>
                  <a:pt x="39" y="91"/>
                  <a:pt x="39" y="91"/>
                  <a:pt x="39" y="91"/>
                </a:cubicBezTo>
                <a:cubicBezTo>
                  <a:pt x="36" y="87"/>
                  <a:pt x="34" y="81"/>
                  <a:pt x="34" y="76"/>
                </a:cubicBezTo>
                <a:cubicBezTo>
                  <a:pt x="23" y="68"/>
                  <a:pt x="23" y="68"/>
                  <a:pt x="23" y="68"/>
                </a:cubicBezTo>
                <a:cubicBezTo>
                  <a:pt x="30" y="46"/>
                  <a:pt x="30" y="46"/>
                  <a:pt x="30" y="46"/>
                </a:cubicBezTo>
                <a:cubicBezTo>
                  <a:pt x="43" y="46"/>
                  <a:pt x="43" y="46"/>
                  <a:pt x="43" y="46"/>
                </a:cubicBezTo>
                <a:cubicBezTo>
                  <a:pt x="47" y="42"/>
                  <a:pt x="51" y="39"/>
                  <a:pt x="56" y="37"/>
                </a:cubicBezTo>
                <a:cubicBezTo>
                  <a:pt x="60" y="24"/>
                  <a:pt x="60" y="24"/>
                  <a:pt x="60" y="24"/>
                </a:cubicBezTo>
                <a:cubicBezTo>
                  <a:pt x="84" y="24"/>
                  <a:pt x="84" y="24"/>
                  <a:pt x="84" y="24"/>
                </a:cubicBezTo>
                <a:cubicBezTo>
                  <a:pt x="88" y="37"/>
                  <a:pt x="88" y="37"/>
                  <a:pt x="88" y="37"/>
                </a:cubicBezTo>
                <a:cubicBezTo>
                  <a:pt x="93" y="39"/>
                  <a:pt x="97" y="42"/>
                  <a:pt x="101" y="46"/>
                </a:cubicBezTo>
                <a:cubicBezTo>
                  <a:pt x="114" y="46"/>
                  <a:pt x="114" y="46"/>
                  <a:pt x="114" y="46"/>
                </a:cubicBezTo>
                <a:cubicBezTo>
                  <a:pt x="121" y="68"/>
                  <a:pt x="121" y="68"/>
                  <a:pt x="121" y="68"/>
                </a:cubicBezTo>
                <a:lnTo>
                  <a:pt x="110" y="76"/>
                </a:lnTo>
                <a:close/>
              </a:path>
            </a:pathLst>
          </a:custGeom>
          <a:solidFill>
            <a:srgbClr val="009DE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62">
            <a:extLst>
              <a:ext uri="{FF2B5EF4-FFF2-40B4-BE49-F238E27FC236}">
                <a16:creationId xmlns:a16="http://schemas.microsoft.com/office/drawing/2014/main" id="{D6DD8B18-3F79-4690-A2CB-66D4A4BE9EA3}"/>
              </a:ext>
            </a:extLst>
          </p:cNvPr>
          <p:cNvSpPr>
            <a:spLocks noEditPoints="1"/>
          </p:cNvSpPr>
          <p:nvPr/>
        </p:nvSpPr>
        <p:spPr bwMode="auto">
          <a:xfrm>
            <a:off x="9638684" y="3235196"/>
            <a:ext cx="513120" cy="51312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0 w 144"/>
              <a:gd name="T11" fmla="*/ 107 h 144"/>
              <a:gd name="T12" fmla="*/ 48 w 144"/>
              <a:gd name="T13" fmla="*/ 110 h 144"/>
              <a:gd name="T14" fmla="*/ 33 w 144"/>
              <a:gd name="T15" fmla="*/ 110 h 144"/>
              <a:gd name="T16" fmla="*/ 30 w 144"/>
              <a:gd name="T17" fmla="*/ 107 h 144"/>
              <a:gd name="T18" fmla="*/ 30 w 144"/>
              <a:gd name="T19" fmla="*/ 76 h 144"/>
              <a:gd name="T20" fmla="*/ 33 w 144"/>
              <a:gd name="T21" fmla="*/ 74 h 144"/>
              <a:gd name="T22" fmla="*/ 48 w 144"/>
              <a:gd name="T23" fmla="*/ 74 h 144"/>
              <a:gd name="T24" fmla="*/ 50 w 144"/>
              <a:gd name="T25" fmla="*/ 76 h 144"/>
              <a:gd name="T26" fmla="*/ 50 w 144"/>
              <a:gd name="T27" fmla="*/ 107 h 144"/>
              <a:gd name="T28" fmla="*/ 80 w 144"/>
              <a:gd name="T29" fmla="*/ 107 h 144"/>
              <a:gd name="T30" fmla="*/ 77 w 144"/>
              <a:gd name="T31" fmla="*/ 110 h 144"/>
              <a:gd name="T32" fmla="*/ 63 w 144"/>
              <a:gd name="T33" fmla="*/ 110 h 144"/>
              <a:gd name="T34" fmla="*/ 60 w 144"/>
              <a:gd name="T35" fmla="*/ 107 h 144"/>
              <a:gd name="T36" fmla="*/ 60 w 144"/>
              <a:gd name="T37" fmla="*/ 55 h 144"/>
              <a:gd name="T38" fmla="*/ 63 w 144"/>
              <a:gd name="T39" fmla="*/ 52 h 144"/>
              <a:gd name="T40" fmla="*/ 77 w 144"/>
              <a:gd name="T41" fmla="*/ 52 h 144"/>
              <a:gd name="T42" fmla="*/ 80 w 144"/>
              <a:gd name="T43" fmla="*/ 55 h 144"/>
              <a:gd name="T44" fmla="*/ 80 w 144"/>
              <a:gd name="T45" fmla="*/ 107 h 144"/>
              <a:gd name="T46" fmla="*/ 110 w 144"/>
              <a:gd name="T47" fmla="*/ 107 h 144"/>
              <a:gd name="T48" fmla="*/ 107 w 144"/>
              <a:gd name="T49" fmla="*/ 110 h 144"/>
              <a:gd name="T50" fmla="*/ 92 w 144"/>
              <a:gd name="T51" fmla="*/ 110 h 144"/>
              <a:gd name="T52" fmla="*/ 89 w 144"/>
              <a:gd name="T53" fmla="*/ 107 h 144"/>
              <a:gd name="T54" fmla="*/ 89 w 144"/>
              <a:gd name="T55" fmla="*/ 32 h 144"/>
              <a:gd name="T56" fmla="*/ 92 w 144"/>
              <a:gd name="T57" fmla="*/ 29 h 144"/>
              <a:gd name="T58" fmla="*/ 107 w 144"/>
              <a:gd name="T59" fmla="*/ 29 h 144"/>
              <a:gd name="T60" fmla="*/ 110 w 144"/>
              <a:gd name="T61" fmla="*/ 32 h 144"/>
              <a:gd name="T62" fmla="*/ 110 w 144"/>
              <a:gd name="T63"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0" y="107"/>
                </a:moveTo>
                <a:cubicBezTo>
                  <a:pt x="50" y="109"/>
                  <a:pt x="49" y="110"/>
                  <a:pt x="48" y="110"/>
                </a:cubicBezTo>
                <a:cubicBezTo>
                  <a:pt x="33" y="110"/>
                  <a:pt x="33" y="110"/>
                  <a:pt x="33" y="110"/>
                </a:cubicBezTo>
                <a:cubicBezTo>
                  <a:pt x="31" y="110"/>
                  <a:pt x="30" y="109"/>
                  <a:pt x="30" y="107"/>
                </a:cubicBezTo>
                <a:cubicBezTo>
                  <a:pt x="30" y="76"/>
                  <a:pt x="30" y="76"/>
                  <a:pt x="30" y="76"/>
                </a:cubicBezTo>
                <a:cubicBezTo>
                  <a:pt x="30" y="75"/>
                  <a:pt x="31" y="74"/>
                  <a:pt x="33" y="74"/>
                </a:cubicBezTo>
                <a:cubicBezTo>
                  <a:pt x="48" y="74"/>
                  <a:pt x="48" y="74"/>
                  <a:pt x="48" y="74"/>
                </a:cubicBezTo>
                <a:cubicBezTo>
                  <a:pt x="49" y="74"/>
                  <a:pt x="50" y="75"/>
                  <a:pt x="50" y="76"/>
                </a:cubicBezTo>
                <a:lnTo>
                  <a:pt x="50" y="107"/>
                </a:lnTo>
                <a:close/>
                <a:moveTo>
                  <a:pt x="80" y="107"/>
                </a:moveTo>
                <a:cubicBezTo>
                  <a:pt x="80" y="109"/>
                  <a:pt x="79" y="110"/>
                  <a:pt x="77" y="110"/>
                </a:cubicBezTo>
                <a:cubicBezTo>
                  <a:pt x="63" y="110"/>
                  <a:pt x="63" y="110"/>
                  <a:pt x="63" y="110"/>
                </a:cubicBezTo>
                <a:cubicBezTo>
                  <a:pt x="61" y="110"/>
                  <a:pt x="60" y="109"/>
                  <a:pt x="60" y="107"/>
                </a:cubicBezTo>
                <a:cubicBezTo>
                  <a:pt x="60" y="55"/>
                  <a:pt x="60" y="55"/>
                  <a:pt x="60" y="55"/>
                </a:cubicBezTo>
                <a:cubicBezTo>
                  <a:pt x="60" y="53"/>
                  <a:pt x="61" y="52"/>
                  <a:pt x="63" y="52"/>
                </a:cubicBezTo>
                <a:cubicBezTo>
                  <a:pt x="77" y="52"/>
                  <a:pt x="77" y="52"/>
                  <a:pt x="77" y="52"/>
                </a:cubicBezTo>
                <a:cubicBezTo>
                  <a:pt x="79" y="52"/>
                  <a:pt x="80" y="53"/>
                  <a:pt x="80" y="55"/>
                </a:cubicBezTo>
                <a:lnTo>
                  <a:pt x="80" y="107"/>
                </a:lnTo>
                <a:close/>
                <a:moveTo>
                  <a:pt x="110" y="107"/>
                </a:moveTo>
                <a:cubicBezTo>
                  <a:pt x="110" y="109"/>
                  <a:pt x="108" y="110"/>
                  <a:pt x="107" y="110"/>
                </a:cubicBezTo>
                <a:cubicBezTo>
                  <a:pt x="92" y="110"/>
                  <a:pt x="92" y="110"/>
                  <a:pt x="92" y="110"/>
                </a:cubicBezTo>
                <a:cubicBezTo>
                  <a:pt x="91" y="110"/>
                  <a:pt x="89" y="109"/>
                  <a:pt x="89" y="107"/>
                </a:cubicBezTo>
                <a:cubicBezTo>
                  <a:pt x="89" y="32"/>
                  <a:pt x="89" y="32"/>
                  <a:pt x="89" y="32"/>
                </a:cubicBezTo>
                <a:cubicBezTo>
                  <a:pt x="89" y="30"/>
                  <a:pt x="91" y="29"/>
                  <a:pt x="92" y="29"/>
                </a:cubicBezTo>
                <a:cubicBezTo>
                  <a:pt x="107" y="29"/>
                  <a:pt x="107" y="29"/>
                  <a:pt x="107" y="29"/>
                </a:cubicBezTo>
                <a:cubicBezTo>
                  <a:pt x="108" y="29"/>
                  <a:pt x="110" y="30"/>
                  <a:pt x="110" y="32"/>
                </a:cubicBezTo>
                <a:lnTo>
                  <a:pt x="110" y="107"/>
                </a:lnTo>
                <a:close/>
              </a:path>
            </a:pathLst>
          </a:custGeom>
          <a:solidFill>
            <a:srgbClr val="009DE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76">
            <a:extLst>
              <a:ext uri="{FF2B5EF4-FFF2-40B4-BE49-F238E27FC236}">
                <a16:creationId xmlns:a16="http://schemas.microsoft.com/office/drawing/2014/main" id="{E692AC1D-18ED-4BFB-8DE0-CAECA4B3C000}"/>
              </a:ext>
            </a:extLst>
          </p:cNvPr>
          <p:cNvSpPr>
            <a:spLocks noEditPoints="1"/>
          </p:cNvSpPr>
          <p:nvPr/>
        </p:nvSpPr>
        <p:spPr bwMode="auto">
          <a:xfrm>
            <a:off x="7098911" y="3249944"/>
            <a:ext cx="513120" cy="51312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52 w 144"/>
              <a:gd name="T11" fmla="*/ 34 h 144"/>
              <a:gd name="T12" fmla="*/ 62 w 144"/>
              <a:gd name="T13" fmla="*/ 44 h 144"/>
              <a:gd name="T14" fmla="*/ 52 w 144"/>
              <a:gd name="T15" fmla="*/ 54 h 144"/>
              <a:gd name="T16" fmla="*/ 42 w 144"/>
              <a:gd name="T17" fmla="*/ 44 h 144"/>
              <a:gd name="T18" fmla="*/ 52 w 144"/>
              <a:gd name="T19" fmla="*/ 34 h 144"/>
              <a:gd name="T20" fmla="*/ 88 w 144"/>
              <a:gd name="T21" fmla="*/ 94 h 144"/>
              <a:gd name="T22" fmla="*/ 55 w 144"/>
              <a:gd name="T23" fmla="*/ 121 h 144"/>
              <a:gd name="T24" fmla="*/ 29 w 144"/>
              <a:gd name="T25" fmla="*/ 88 h 144"/>
              <a:gd name="T26" fmla="*/ 62 w 144"/>
              <a:gd name="T27" fmla="*/ 62 h 144"/>
              <a:gd name="T28" fmla="*/ 88 w 144"/>
              <a:gd name="T29" fmla="*/ 94 h 144"/>
              <a:gd name="T30" fmla="*/ 89 w 144"/>
              <a:gd name="T31" fmla="*/ 59 h 144"/>
              <a:gd name="T32" fmla="*/ 73 w 144"/>
              <a:gd name="T33" fmla="*/ 40 h 144"/>
              <a:gd name="T34" fmla="*/ 92 w 144"/>
              <a:gd name="T35" fmla="*/ 24 h 144"/>
              <a:gd name="T36" fmla="*/ 108 w 144"/>
              <a:gd name="T37" fmla="*/ 44 h 144"/>
              <a:gd name="T38" fmla="*/ 89 w 144"/>
              <a:gd name="T39" fmla="*/ 59 h 144"/>
              <a:gd name="T40" fmla="*/ 108 w 144"/>
              <a:gd name="T41" fmla="*/ 94 h 144"/>
              <a:gd name="T42" fmla="*/ 96 w 144"/>
              <a:gd name="T43" fmla="*/ 79 h 144"/>
              <a:gd name="T44" fmla="*/ 111 w 144"/>
              <a:gd name="T45" fmla="*/ 67 h 144"/>
              <a:gd name="T46" fmla="*/ 123 w 144"/>
              <a:gd name="T47" fmla="*/ 82 h 144"/>
              <a:gd name="T48" fmla="*/ 108 w 144"/>
              <a:gd name="T49" fmla="*/ 9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52" y="34"/>
                </a:moveTo>
                <a:cubicBezTo>
                  <a:pt x="58" y="34"/>
                  <a:pt x="62" y="38"/>
                  <a:pt x="62" y="44"/>
                </a:cubicBezTo>
                <a:cubicBezTo>
                  <a:pt x="62" y="49"/>
                  <a:pt x="58" y="54"/>
                  <a:pt x="52" y="54"/>
                </a:cubicBezTo>
                <a:cubicBezTo>
                  <a:pt x="47" y="54"/>
                  <a:pt x="42" y="49"/>
                  <a:pt x="42" y="44"/>
                </a:cubicBezTo>
                <a:cubicBezTo>
                  <a:pt x="42" y="38"/>
                  <a:pt x="47" y="34"/>
                  <a:pt x="52" y="34"/>
                </a:cubicBezTo>
                <a:close/>
                <a:moveTo>
                  <a:pt x="88" y="94"/>
                </a:moveTo>
                <a:cubicBezTo>
                  <a:pt x="86" y="111"/>
                  <a:pt x="72" y="122"/>
                  <a:pt x="55" y="121"/>
                </a:cubicBezTo>
                <a:cubicBezTo>
                  <a:pt x="39" y="119"/>
                  <a:pt x="27" y="104"/>
                  <a:pt x="29" y="88"/>
                </a:cubicBezTo>
                <a:cubicBezTo>
                  <a:pt x="31" y="72"/>
                  <a:pt x="45" y="60"/>
                  <a:pt x="62" y="62"/>
                </a:cubicBezTo>
                <a:cubicBezTo>
                  <a:pt x="78" y="64"/>
                  <a:pt x="90" y="78"/>
                  <a:pt x="88" y="94"/>
                </a:cubicBezTo>
                <a:close/>
                <a:moveTo>
                  <a:pt x="89" y="59"/>
                </a:moveTo>
                <a:cubicBezTo>
                  <a:pt x="79" y="58"/>
                  <a:pt x="72" y="50"/>
                  <a:pt x="73" y="40"/>
                </a:cubicBezTo>
                <a:cubicBezTo>
                  <a:pt x="74" y="30"/>
                  <a:pt x="83" y="23"/>
                  <a:pt x="92" y="24"/>
                </a:cubicBezTo>
                <a:cubicBezTo>
                  <a:pt x="102" y="25"/>
                  <a:pt x="109" y="34"/>
                  <a:pt x="108" y="44"/>
                </a:cubicBezTo>
                <a:cubicBezTo>
                  <a:pt x="107" y="53"/>
                  <a:pt x="98" y="60"/>
                  <a:pt x="89" y="59"/>
                </a:cubicBezTo>
                <a:close/>
                <a:moveTo>
                  <a:pt x="108" y="94"/>
                </a:moveTo>
                <a:cubicBezTo>
                  <a:pt x="101" y="93"/>
                  <a:pt x="95" y="86"/>
                  <a:pt x="96" y="79"/>
                </a:cubicBezTo>
                <a:cubicBezTo>
                  <a:pt x="97" y="71"/>
                  <a:pt x="104" y="66"/>
                  <a:pt x="111" y="67"/>
                </a:cubicBezTo>
                <a:cubicBezTo>
                  <a:pt x="119" y="68"/>
                  <a:pt x="124" y="74"/>
                  <a:pt x="123" y="82"/>
                </a:cubicBezTo>
                <a:cubicBezTo>
                  <a:pt x="123" y="89"/>
                  <a:pt x="116" y="95"/>
                  <a:pt x="108" y="94"/>
                </a:cubicBezTo>
                <a:close/>
              </a:path>
            </a:pathLst>
          </a:custGeom>
          <a:solidFill>
            <a:srgbClr val="009DE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文本框 21">
            <a:extLst>
              <a:ext uri="{FF2B5EF4-FFF2-40B4-BE49-F238E27FC236}">
                <a16:creationId xmlns:a16="http://schemas.microsoft.com/office/drawing/2014/main" id="{6A5B52C4-86B7-476D-9FB7-D1CA17DA5E3C}"/>
              </a:ext>
            </a:extLst>
          </p:cNvPr>
          <p:cNvSpPr txBox="1"/>
          <p:nvPr/>
        </p:nvSpPr>
        <p:spPr>
          <a:xfrm>
            <a:off x="1192516" y="4716431"/>
            <a:ext cx="2148345" cy="646331"/>
          </a:xfrm>
          <a:prstGeom prst="rect">
            <a:avLst/>
          </a:prstGeom>
          <a:noFill/>
          <a:effectLst/>
        </p:spPr>
        <p:txBody>
          <a:bodyPr wrap="none" rtlCol="0">
            <a:spAutoFit/>
          </a:bodyPr>
          <a:lstStyle/>
          <a:p>
            <a:r>
              <a:rPr lang="en-US" altLang="zh-CN" sz="1400" b="1" dirty="0">
                <a:solidFill>
                  <a:schemeClr val="bg1"/>
                </a:solidFill>
                <a:latin typeface="方正姚体" panose="02010601030101010101" pitchFamily="2" charset="-122"/>
                <a:ea typeface="方正姚体" panose="02010601030101010101" pitchFamily="2" charset="-122"/>
              </a:rPr>
              <a:t>MORE  THEN  TEMPLATE</a:t>
            </a:r>
            <a:endParaRPr lang="en-US" altLang="zh-CN" sz="1000" b="1" dirty="0">
              <a:solidFill>
                <a:schemeClr val="bg1"/>
              </a:solidFill>
              <a:latin typeface="方正姚体" panose="02010601030101010101" pitchFamily="2" charset="-122"/>
              <a:ea typeface="方正姚体" panose="02010601030101010101" pitchFamily="2" charset="-122"/>
            </a:endParaRPr>
          </a:p>
          <a:p>
            <a:r>
              <a:rPr lang="en-US" altLang="zh-CN" sz="1100" dirty="0">
                <a:solidFill>
                  <a:schemeClr val="bg1"/>
                </a:solidFill>
                <a:latin typeface="方正姚体" panose="02010601030101010101" pitchFamily="2" charset="-122"/>
                <a:ea typeface="方正姚体" panose="02010601030101010101" pitchFamily="2" charset="-122"/>
              </a:rPr>
              <a:t>Click here to add  you to the  center</a:t>
            </a:r>
          </a:p>
          <a:p>
            <a:r>
              <a:rPr lang="en-US" altLang="zh-CN" sz="1100" dirty="0">
                <a:solidFill>
                  <a:schemeClr val="bg1"/>
                </a:solidFill>
                <a:latin typeface="方正姚体" panose="02010601030101010101" pitchFamily="2" charset="-122"/>
                <a:ea typeface="方正姚体" panose="02010601030101010101" pitchFamily="2" charset="-122"/>
              </a:rPr>
              <a:t>of the  narrative thought</a:t>
            </a:r>
            <a:endParaRPr lang="en-US" altLang="zh-CN" sz="1400" dirty="0">
              <a:solidFill>
                <a:schemeClr val="bg1"/>
              </a:solidFill>
              <a:latin typeface="方正姚体" panose="02010601030101010101" pitchFamily="2" charset="-122"/>
              <a:ea typeface="方正姚体" panose="02010601030101010101" pitchFamily="2" charset="-122"/>
            </a:endParaRPr>
          </a:p>
        </p:txBody>
      </p:sp>
      <p:sp>
        <p:nvSpPr>
          <p:cNvPr id="23" name="文本框 22">
            <a:extLst>
              <a:ext uri="{FF2B5EF4-FFF2-40B4-BE49-F238E27FC236}">
                <a16:creationId xmlns:a16="http://schemas.microsoft.com/office/drawing/2014/main" id="{D63A2F8D-4336-4633-8B6E-C45FF1B72955}"/>
              </a:ext>
            </a:extLst>
          </p:cNvPr>
          <p:cNvSpPr txBox="1"/>
          <p:nvPr/>
        </p:nvSpPr>
        <p:spPr>
          <a:xfrm>
            <a:off x="3795323" y="4716430"/>
            <a:ext cx="2148345" cy="646331"/>
          </a:xfrm>
          <a:prstGeom prst="rect">
            <a:avLst/>
          </a:prstGeom>
          <a:noFill/>
          <a:effectLst/>
        </p:spPr>
        <p:txBody>
          <a:bodyPr wrap="none" rtlCol="0">
            <a:spAutoFit/>
          </a:bodyPr>
          <a:lstStyle/>
          <a:p>
            <a:r>
              <a:rPr lang="en-US" altLang="zh-CN" sz="1400" b="1" dirty="0">
                <a:solidFill>
                  <a:schemeClr val="bg1"/>
                </a:solidFill>
                <a:latin typeface="方正姚体" panose="02010601030101010101" pitchFamily="2" charset="-122"/>
                <a:ea typeface="方正姚体" panose="02010601030101010101" pitchFamily="2" charset="-122"/>
              </a:rPr>
              <a:t>MORE  THEN  TEMPLATE</a:t>
            </a:r>
            <a:endParaRPr lang="en-US" altLang="zh-CN" sz="1000" b="1" dirty="0">
              <a:solidFill>
                <a:schemeClr val="bg1"/>
              </a:solidFill>
              <a:latin typeface="方正姚体" panose="02010601030101010101" pitchFamily="2" charset="-122"/>
              <a:ea typeface="方正姚体" panose="02010601030101010101" pitchFamily="2" charset="-122"/>
            </a:endParaRPr>
          </a:p>
          <a:p>
            <a:r>
              <a:rPr lang="en-US" altLang="zh-CN" sz="1100" dirty="0">
                <a:solidFill>
                  <a:schemeClr val="bg1"/>
                </a:solidFill>
                <a:latin typeface="方正姚体" panose="02010601030101010101" pitchFamily="2" charset="-122"/>
                <a:ea typeface="方正姚体" panose="02010601030101010101" pitchFamily="2" charset="-122"/>
              </a:rPr>
              <a:t>Click here to add  you to the  center</a:t>
            </a:r>
          </a:p>
          <a:p>
            <a:r>
              <a:rPr lang="en-US" altLang="zh-CN" sz="1100" dirty="0">
                <a:solidFill>
                  <a:schemeClr val="bg1"/>
                </a:solidFill>
                <a:latin typeface="方正姚体" panose="02010601030101010101" pitchFamily="2" charset="-122"/>
                <a:ea typeface="方正姚体" panose="02010601030101010101" pitchFamily="2" charset="-122"/>
              </a:rPr>
              <a:t>of the  narrative thought</a:t>
            </a:r>
            <a:endParaRPr lang="en-US" altLang="zh-CN" sz="1400" dirty="0">
              <a:solidFill>
                <a:schemeClr val="bg1"/>
              </a:solidFill>
              <a:latin typeface="方正姚体" panose="02010601030101010101" pitchFamily="2" charset="-122"/>
              <a:ea typeface="方正姚体" panose="02010601030101010101" pitchFamily="2" charset="-122"/>
            </a:endParaRPr>
          </a:p>
        </p:txBody>
      </p:sp>
      <p:sp>
        <p:nvSpPr>
          <p:cNvPr id="24" name="文本框 23">
            <a:extLst>
              <a:ext uri="{FF2B5EF4-FFF2-40B4-BE49-F238E27FC236}">
                <a16:creationId xmlns:a16="http://schemas.microsoft.com/office/drawing/2014/main" id="{5021ED33-45EC-4AB5-9F3A-4B404468724B}"/>
              </a:ext>
            </a:extLst>
          </p:cNvPr>
          <p:cNvSpPr txBox="1"/>
          <p:nvPr/>
        </p:nvSpPr>
        <p:spPr>
          <a:xfrm>
            <a:off x="6398131" y="4716431"/>
            <a:ext cx="2148345" cy="646331"/>
          </a:xfrm>
          <a:prstGeom prst="rect">
            <a:avLst/>
          </a:prstGeom>
          <a:noFill/>
          <a:effectLst/>
        </p:spPr>
        <p:txBody>
          <a:bodyPr wrap="none" rtlCol="0">
            <a:spAutoFit/>
          </a:bodyPr>
          <a:lstStyle/>
          <a:p>
            <a:r>
              <a:rPr lang="en-US" altLang="zh-CN" sz="1400" b="1" dirty="0">
                <a:solidFill>
                  <a:schemeClr val="bg1"/>
                </a:solidFill>
                <a:latin typeface="方正姚体" panose="02010601030101010101" pitchFamily="2" charset="-122"/>
                <a:ea typeface="方正姚体" panose="02010601030101010101" pitchFamily="2" charset="-122"/>
              </a:rPr>
              <a:t>MORE  THEN  TEMPLATE</a:t>
            </a:r>
            <a:endParaRPr lang="en-US" altLang="zh-CN" sz="1000" b="1" dirty="0">
              <a:solidFill>
                <a:schemeClr val="bg1"/>
              </a:solidFill>
              <a:latin typeface="方正姚体" panose="02010601030101010101" pitchFamily="2" charset="-122"/>
              <a:ea typeface="方正姚体" panose="02010601030101010101" pitchFamily="2" charset="-122"/>
            </a:endParaRPr>
          </a:p>
          <a:p>
            <a:r>
              <a:rPr lang="en-US" altLang="zh-CN" sz="1100" dirty="0">
                <a:solidFill>
                  <a:schemeClr val="bg1"/>
                </a:solidFill>
                <a:latin typeface="方正姚体" panose="02010601030101010101" pitchFamily="2" charset="-122"/>
                <a:ea typeface="方正姚体" panose="02010601030101010101" pitchFamily="2" charset="-122"/>
              </a:rPr>
              <a:t>Click here to add  you to the  center</a:t>
            </a:r>
          </a:p>
          <a:p>
            <a:r>
              <a:rPr lang="en-US" altLang="zh-CN" sz="1100" dirty="0">
                <a:solidFill>
                  <a:schemeClr val="bg1"/>
                </a:solidFill>
                <a:latin typeface="方正姚体" panose="02010601030101010101" pitchFamily="2" charset="-122"/>
                <a:ea typeface="方正姚体" panose="02010601030101010101" pitchFamily="2" charset="-122"/>
              </a:rPr>
              <a:t>of the  narrative thought</a:t>
            </a:r>
            <a:endParaRPr lang="en-US" altLang="zh-CN" sz="1400" dirty="0">
              <a:solidFill>
                <a:schemeClr val="bg1"/>
              </a:solidFill>
              <a:latin typeface="方正姚体" panose="02010601030101010101" pitchFamily="2" charset="-122"/>
              <a:ea typeface="方正姚体" panose="02010601030101010101" pitchFamily="2" charset="-122"/>
            </a:endParaRPr>
          </a:p>
        </p:txBody>
      </p:sp>
      <p:sp>
        <p:nvSpPr>
          <p:cNvPr id="25" name="文本框 24">
            <a:extLst>
              <a:ext uri="{FF2B5EF4-FFF2-40B4-BE49-F238E27FC236}">
                <a16:creationId xmlns:a16="http://schemas.microsoft.com/office/drawing/2014/main" id="{718A042A-964B-4092-9959-E79619BBD064}"/>
              </a:ext>
            </a:extLst>
          </p:cNvPr>
          <p:cNvSpPr txBox="1"/>
          <p:nvPr/>
        </p:nvSpPr>
        <p:spPr>
          <a:xfrm>
            <a:off x="9077631" y="4716430"/>
            <a:ext cx="2148345" cy="646331"/>
          </a:xfrm>
          <a:prstGeom prst="rect">
            <a:avLst/>
          </a:prstGeom>
          <a:noFill/>
          <a:effectLst/>
        </p:spPr>
        <p:txBody>
          <a:bodyPr wrap="none" rtlCol="0">
            <a:spAutoFit/>
          </a:bodyPr>
          <a:lstStyle/>
          <a:p>
            <a:r>
              <a:rPr lang="en-US" altLang="zh-CN" sz="1400" b="1" dirty="0">
                <a:solidFill>
                  <a:schemeClr val="bg1"/>
                </a:solidFill>
                <a:latin typeface="方正姚体" panose="02010601030101010101" pitchFamily="2" charset="-122"/>
                <a:ea typeface="方正姚体" panose="02010601030101010101" pitchFamily="2" charset="-122"/>
              </a:rPr>
              <a:t>MORE  THEN  TEMPLATE</a:t>
            </a:r>
            <a:endParaRPr lang="en-US" altLang="zh-CN" sz="1000" b="1" dirty="0">
              <a:solidFill>
                <a:schemeClr val="bg1"/>
              </a:solidFill>
              <a:latin typeface="方正姚体" panose="02010601030101010101" pitchFamily="2" charset="-122"/>
              <a:ea typeface="方正姚体" panose="02010601030101010101" pitchFamily="2" charset="-122"/>
            </a:endParaRPr>
          </a:p>
          <a:p>
            <a:r>
              <a:rPr lang="en-US" altLang="zh-CN" sz="1100" dirty="0">
                <a:solidFill>
                  <a:schemeClr val="bg1"/>
                </a:solidFill>
                <a:latin typeface="方正姚体" panose="02010601030101010101" pitchFamily="2" charset="-122"/>
                <a:ea typeface="方正姚体" panose="02010601030101010101" pitchFamily="2" charset="-122"/>
              </a:rPr>
              <a:t>Click here to add  you to the  center</a:t>
            </a:r>
          </a:p>
          <a:p>
            <a:r>
              <a:rPr lang="en-US" altLang="zh-CN" sz="1100" dirty="0">
                <a:solidFill>
                  <a:schemeClr val="bg1"/>
                </a:solidFill>
                <a:latin typeface="方正姚体" panose="02010601030101010101" pitchFamily="2" charset="-122"/>
                <a:ea typeface="方正姚体" panose="02010601030101010101" pitchFamily="2" charset="-122"/>
              </a:rPr>
              <a:t>of the  narrative thought</a:t>
            </a:r>
            <a:endParaRPr lang="en-US" altLang="zh-CN" sz="1400" dirty="0">
              <a:solidFill>
                <a:schemeClr val="bg1"/>
              </a:solidFill>
              <a:latin typeface="方正姚体" panose="02010601030101010101" pitchFamily="2" charset="-122"/>
              <a:ea typeface="方正姚体" panose="02010601030101010101" pitchFamily="2" charset="-122"/>
            </a:endParaRPr>
          </a:p>
        </p:txBody>
      </p:sp>
    </p:spTree>
    <p:extLst>
      <p:ext uri="{BB962C8B-B14F-4D97-AF65-F5344CB8AC3E}">
        <p14:creationId xmlns:p14="http://schemas.microsoft.com/office/powerpoint/2010/main" val="140434628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anim calcmode="lin" valueType="num">
                                      <p:cBhvr>
                                        <p:cTn id="36" dur="250" fill="hold"/>
                                        <p:tgtEl>
                                          <p:spTgt spid="11"/>
                                        </p:tgtEl>
                                        <p:attrNameLst>
                                          <p:attrName>ppt_x</p:attrName>
                                        </p:attrNameLst>
                                      </p:cBhvr>
                                      <p:tavLst>
                                        <p:tav tm="0">
                                          <p:val>
                                            <p:strVal val="#ppt_x"/>
                                          </p:val>
                                        </p:tav>
                                        <p:tav tm="100000">
                                          <p:val>
                                            <p:strVal val="#ppt_x"/>
                                          </p:val>
                                        </p:tav>
                                      </p:tavLst>
                                    </p:anim>
                                    <p:anim calcmode="lin" valueType="num">
                                      <p:cBhvr>
                                        <p:cTn id="37" dur="25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anim calcmode="lin" valueType="num">
                                      <p:cBhvr>
                                        <p:cTn id="48" dur="250" fill="hold"/>
                                        <p:tgtEl>
                                          <p:spTgt spid="13"/>
                                        </p:tgtEl>
                                        <p:attrNameLst>
                                          <p:attrName>ppt_x</p:attrName>
                                        </p:attrNameLst>
                                      </p:cBhvr>
                                      <p:tavLst>
                                        <p:tav tm="0">
                                          <p:val>
                                            <p:strVal val="#ppt_x"/>
                                          </p:val>
                                        </p:tav>
                                        <p:tav tm="100000">
                                          <p:val>
                                            <p:strVal val="#ppt_x"/>
                                          </p:val>
                                        </p:tav>
                                      </p:tavLst>
                                    </p:anim>
                                    <p:anim calcmode="lin" valueType="num">
                                      <p:cBhvr>
                                        <p:cTn id="49" dur="25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anim calcmode="lin" valueType="num">
                                      <p:cBhvr>
                                        <p:cTn id="54" dur="250" fill="hold"/>
                                        <p:tgtEl>
                                          <p:spTgt spid="15"/>
                                        </p:tgtEl>
                                        <p:attrNameLst>
                                          <p:attrName>ppt_x</p:attrName>
                                        </p:attrNameLst>
                                      </p:cBhvr>
                                      <p:tavLst>
                                        <p:tav tm="0">
                                          <p:val>
                                            <p:strVal val="#ppt_x"/>
                                          </p:val>
                                        </p:tav>
                                        <p:tav tm="100000">
                                          <p:val>
                                            <p:strVal val="#ppt_x"/>
                                          </p:val>
                                        </p:tav>
                                      </p:tavLst>
                                    </p:anim>
                                    <p:anim calcmode="lin" valueType="num">
                                      <p:cBhvr>
                                        <p:cTn id="55" dur="25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50"/>
                                        <p:tgtEl>
                                          <p:spTgt spid="18"/>
                                        </p:tgtEl>
                                      </p:cBhvr>
                                    </p:animEffect>
                                    <p:anim calcmode="lin" valueType="num">
                                      <p:cBhvr>
                                        <p:cTn id="60" dur="250" fill="hold"/>
                                        <p:tgtEl>
                                          <p:spTgt spid="18"/>
                                        </p:tgtEl>
                                        <p:attrNameLst>
                                          <p:attrName>ppt_x</p:attrName>
                                        </p:attrNameLst>
                                      </p:cBhvr>
                                      <p:tavLst>
                                        <p:tav tm="0">
                                          <p:val>
                                            <p:strVal val="#ppt_x"/>
                                          </p:val>
                                        </p:tav>
                                        <p:tav tm="100000">
                                          <p:val>
                                            <p:strVal val="#ppt_x"/>
                                          </p:val>
                                        </p:tav>
                                      </p:tavLst>
                                    </p:anim>
                                    <p:anim calcmode="lin" valueType="num">
                                      <p:cBhvr>
                                        <p:cTn id="61" dur="25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50"/>
                                        <p:tgtEl>
                                          <p:spTgt spid="19"/>
                                        </p:tgtEl>
                                      </p:cBhvr>
                                    </p:animEffect>
                                    <p:anim calcmode="lin" valueType="num">
                                      <p:cBhvr>
                                        <p:cTn id="66" dur="250" fill="hold"/>
                                        <p:tgtEl>
                                          <p:spTgt spid="19"/>
                                        </p:tgtEl>
                                        <p:attrNameLst>
                                          <p:attrName>ppt_x</p:attrName>
                                        </p:attrNameLst>
                                      </p:cBhvr>
                                      <p:tavLst>
                                        <p:tav tm="0">
                                          <p:val>
                                            <p:strVal val="#ppt_x"/>
                                          </p:val>
                                        </p:tav>
                                        <p:tav tm="100000">
                                          <p:val>
                                            <p:strVal val="#ppt_x"/>
                                          </p:val>
                                        </p:tav>
                                      </p:tavLst>
                                    </p:anim>
                                    <p:anim calcmode="lin" valueType="num">
                                      <p:cBhvr>
                                        <p:cTn id="67" dur="250" fill="hold"/>
                                        <p:tgtEl>
                                          <p:spTgt spid="19"/>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anim calcmode="lin" valueType="num">
                                      <p:cBhvr>
                                        <p:cTn id="72" dur="250" fill="hold"/>
                                        <p:tgtEl>
                                          <p:spTgt spid="20"/>
                                        </p:tgtEl>
                                        <p:attrNameLst>
                                          <p:attrName>ppt_x</p:attrName>
                                        </p:attrNameLst>
                                      </p:cBhvr>
                                      <p:tavLst>
                                        <p:tav tm="0">
                                          <p:val>
                                            <p:strVal val="#ppt_x"/>
                                          </p:val>
                                        </p:tav>
                                        <p:tav tm="100000">
                                          <p:val>
                                            <p:strVal val="#ppt_x"/>
                                          </p:val>
                                        </p:tav>
                                      </p:tavLst>
                                    </p:anim>
                                    <p:anim calcmode="lin" valueType="num">
                                      <p:cBhvr>
                                        <p:cTn id="73" dur="250" fill="hold"/>
                                        <p:tgtEl>
                                          <p:spTgt spid="20"/>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3500"/>
                            </p:stCondLst>
                            <p:childTnLst>
                              <p:par>
                                <p:cTn id="81" presetID="42"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250"/>
                                        <p:tgtEl>
                                          <p:spTgt spid="22"/>
                                        </p:tgtEl>
                                      </p:cBhvr>
                                    </p:animEffect>
                                    <p:anim calcmode="lin" valueType="num">
                                      <p:cBhvr>
                                        <p:cTn id="84" dur="250" fill="hold"/>
                                        <p:tgtEl>
                                          <p:spTgt spid="22"/>
                                        </p:tgtEl>
                                        <p:attrNameLst>
                                          <p:attrName>ppt_x</p:attrName>
                                        </p:attrNameLst>
                                      </p:cBhvr>
                                      <p:tavLst>
                                        <p:tav tm="0">
                                          <p:val>
                                            <p:strVal val="#ppt_x"/>
                                          </p:val>
                                        </p:tav>
                                        <p:tav tm="100000">
                                          <p:val>
                                            <p:strVal val="#ppt_x"/>
                                          </p:val>
                                        </p:tav>
                                      </p:tavLst>
                                    </p:anim>
                                    <p:anim calcmode="lin" valueType="num">
                                      <p:cBhvr>
                                        <p:cTn id="85" dur="250" fill="hold"/>
                                        <p:tgtEl>
                                          <p:spTgt spid="22"/>
                                        </p:tgtEl>
                                        <p:attrNameLst>
                                          <p:attrName>ppt_y</p:attrName>
                                        </p:attrNameLst>
                                      </p:cBhvr>
                                      <p:tavLst>
                                        <p:tav tm="0">
                                          <p:val>
                                            <p:strVal val="#ppt_y+.1"/>
                                          </p:val>
                                        </p:tav>
                                        <p:tav tm="100000">
                                          <p:val>
                                            <p:strVal val="#ppt_y"/>
                                          </p:val>
                                        </p:tav>
                                      </p:tavLst>
                                    </p:anim>
                                  </p:childTnLst>
                                </p:cTn>
                              </p:par>
                            </p:childTnLst>
                          </p:cTn>
                        </p:par>
                        <p:par>
                          <p:cTn id="86" fill="hold">
                            <p:stCondLst>
                              <p:cond delay="3750"/>
                            </p:stCondLst>
                            <p:childTnLst>
                              <p:par>
                                <p:cTn id="87" presetID="42" presetClass="entr" presetSubtype="0" fill="hold" grpId="0"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50"/>
                                        <p:tgtEl>
                                          <p:spTgt spid="23"/>
                                        </p:tgtEl>
                                      </p:cBhvr>
                                    </p:animEffect>
                                    <p:anim calcmode="lin" valueType="num">
                                      <p:cBhvr>
                                        <p:cTn id="90" dur="250" fill="hold"/>
                                        <p:tgtEl>
                                          <p:spTgt spid="23"/>
                                        </p:tgtEl>
                                        <p:attrNameLst>
                                          <p:attrName>ppt_x</p:attrName>
                                        </p:attrNameLst>
                                      </p:cBhvr>
                                      <p:tavLst>
                                        <p:tav tm="0">
                                          <p:val>
                                            <p:strVal val="#ppt_x"/>
                                          </p:val>
                                        </p:tav>
                                        <p:tav tm="100000">
                                          <p:val>
                                            <p:strVal val="#ppt_x"/>
                                          </p:val>
                                        </p:tav>
                                      </p:tavLst>
                                    </p:anim>
                                    <p:anim calcmode="lin" valueType="num">
                                      <p:cBhvr>
                                        <p:cTn id="91" dur="250" fill="hold"/>
                                        <p:tgtEl>
                                          <p:spTgt spid="23"/>
                                        </p:tgtEl>
                                        <p:attrNameLst>
                                          <p:attrName>ppt_y</p:attrName>
                                        </p:attrNameLst>
                                      </p:cBhvr>
                                      <p:tavLst>
                                        <p:tav tm="0">
                                          <p:val>
                                            <p:strVal val="#ppt_y+.1"/>
                                          </p:val>
                                        </p:tav>
                                        <p:tav tm="100000">
                                          <p:val>
                                            <p:strVal val="#ppt_y"/>
                                          </p:val>
                                        </p:tav>
                                      </p:tavLst>
                                    </p:anim>
                                  </p:childTnLst>
                                </p:cTn>
                              </p:par>
                            </p:childTnLst>
                          </p:cTn>
                        </p:par>
                        <p:par>
                          <p:cTn id="92" fill="hold">
                            <p:stCondLst>
                              <p:cond delay="4000"/>
                            </p:stCondLst>
                            <p:childTnLst>
                              <p:par>
                                <p:cTn id="93" presetID="42"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250"/>
                                        <p:tgtEl>
                                          <p:spTgt spid="24"/>
                                        </p:tgtEl>
                                      </p:cBhvr>
                                    </p:animEffect>
                                    <p:anim calcmode="lin" valueType="num">
                                      <p:cBhvr>
                                        <p:cTn id="96" dur="250" fill="hold"/>
                                        <p:tgtEl>
                                          <p:spTgt spid="24"/>
                                        </p:tgtEl>
                                        <p:attrNameLst>
                                          <p:attrName>ppt_x</p:attrName>
                                        </p:attrNameLst>
                                      </p:cBhvr>
                                      <p:tavLst>
                                        <p:tav tm="0">
                                          <p:val>
                                            <p:strVal val="#ppt_x"/>
                                          </p:val>
                                        </p:tav>
                                        <p:tav tm="100000">
                                          <p:val>
                                            <p:strVal val="#ppt_x"/>
                                          </p:val>
                                        </p:tav>
                                      </p:tavLst>
                                    </p:anim>
                                    <p:anim calcmode="lin" valueType="num">
                                      <p:cBhvr>
                                        <p:cTn id="97" dur="250" fill="hold"/>
                                        <p:tgtEl>
                                          <p:spTgt spid="24"/>
                                        </p:tgtEl>
                                        <p:attrNameLst>
                                          <p:attrName>ppt_y</p:attrName>
                                        </p:attrNameLst>
                                      </p:cBhvr>
                                      <p:tavLst>
                                        <p:tav tm="0">
                                          <p:val>
                                            <p:strVal val="#ppt_y+.1"/>
                                          </p:val>
                                        </p:tav>
                                        <p:tav tm="100000">
                                          <p:val>
                                            <p:strVal val="#ppt_y"/>
                                          </p:val>
                                        </p:tav>
                                      </p:tavLst>
                                    </p:anim>
                                  </p:childTnLst>
                                </p:cTn>
                              </p:par>
                            </p:childTnLst>
                          </p:cTn>
                        </p:par>
                        <p:par>
                          <p:cTn id="98" fill="hold">
                            <p:stCondLst>
                              <p:cond delay="4250"/>
                            </p:stCondLst>
                            <p:childTnLst>
                              <p:par>
                                <p:cTn id="99" presetID="42" presetClass="entr" presetSubtype="0"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250"/>
                                        <p:tgtEl>
                                          <p:spTgt spid="25"/>
                                        </p:tgtEl>
                                      </p:cBhvr>
                                    </p:animEffect>
                                    <p:anim calcmode="lin" valueType="num">
                                      <p:cBhvr>
                                        <p:cTn id="102" dur="250" fill="hold"/>
                                        <p:tgtEl>
                                          <p:spTgt spid="25"/>
                                        </p:tgtEl>
                                        <p:attrNameLst>
                                          <p:attrName>ppt_x</p:attrName>
                                        </p:attrNameLst>
                                      </p:cBhvr>
                                      <p:tavLst>
                                        <p:tav tm="0">
                                          <p:val>
                                            <p:strVal val="#ppt_x"/>
                                          </p:val>
                                        </p:tav>
                                        <p:tav tm="100000">
                                          <p:val>
                                            <p:strVal val="#ppt_x"/>
                                          </p:val>
                                        </p:tav>
                                      </p:tavLst>
                                    </p:anim>
                                    <p:anim calcmode="lin" valueType="num">
                                      <p:cBhvr>
                                        <p:cTn id="10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8" grpId="0" animBg="1"/>
      <p:bldP spid="19" grpId="0" animBg="1"/>
      <p:bldP spid="20" grpId="0" animBg="1"/>
      <p:bldP spid="21" grpId="0" animBg="1"/>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68B56B5-8EF0-426D-B8CC-55C6BE40A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8" name="文本框 4">
            <a:extLst>
              <a:ext uri="{FF2B5EF4-FFF2-40B4-BE49-F238E27FC236}">
                <a16:creationId xmlns:a16="http://schemas.microsoft.com/office/drawing/2014/main" id="{ACB175DD-FD00-42FF-BEB8-BA69A970F672}"/>
              </a:ext>
            </a:extLst>
          </p:cNvPr>
          <p:cNvSpPr txBox="1">
            <a:spLocks noChangeArrowheads="1"/>
          </p:cNvSpPr>
          <p:nvPr/>
        </p:nvSpPr>
        <p:spPr bwMode="auto">
          <a:xfrm>
            <a:off x="5563879" y="2545124"/>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sz="5300" b="1" dirty="0">
                <a:solidFill>
                  <a:schemeClr val="bg1"/>
                </a:solidFill>
                <a:latin typeface="微软雅黑" pitchFamily="34" charset="-122"/>
                <a:ea typeface="微软雅黑" pitchFamily="34" charset="-122"/>
              </a:rPr>
              <a:t>谢谢您的观看指导</a:t>
            </a:r>
          </a:p>
        </p:txBody>
      </p:sp>
      <p:sp>
        <p:nvSpPr>
          <p:cNvPr id="9" name="文本框 5">
            <a:extLst>
              <a:ext uri="{FF2B5EF4-FFF2-40B4-BE49-F238E27FC236}">
                <a16:creationId xmlns:a16="http://schemas.microsoft.com/office/drawing/2014/main" id="{91B01DDB-A916-4CEF-A497-2BA28FA6A52C}"/>
              </a:ext>
            </a:extLst>
          </p:cNvPr>
          <p:cNvSpPr txBox="1">
            <a:spLocks noChangeArrowheads="1"/>
          </p:cNvSpPr>
          <p:nvPr/>
        </p:nvSpPr>
        <p:spPr bwMode="auto">
          <a:xfrm>
            <a:off x="5685436" y="3526597"/>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cs typeface="Arial" charset="0"/>
              </a:rPr>
              <a:t>APPLICABLE TO THE INTERNAPPLICABLE TO THE INTE</a:t>
            </a:r>
          </a:p>
        </p:txBody>
      </p:sp>
      <p:sp>
        <p:nvSpPr>
          <p:cNvPr id="10" name="文本框 6">
            <a:extLst>
              <a:ext uri="{FF2B5EF4-FFF2-40B4-BE49-F238E27FC236}">
                <a16:creationId xmlns:a16="http://schemas.microsoft.com/office/drawing/2014/main" id="{9DDF0601-42F6-4C16-A954-D3FF4426956B}"/>
              </a:ext>
            </a:extLst>
          </p:cNvPr>
          <p:cNvSpPr txBox="1">
            <a:spLocks noChangeArrowheads="1"/>
          </p:cNvSpPr>
          <p:nvPr/>
        </p:nvSpPr>
        <p:spPr bwMode="auto">
          <a:xfrm>
            <a:off x="6816188" y="3936209"/>
            <a:ext cx="3703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zh-CN" altLang="en-US" b="1" dirty="0">
                <a:solidFill>
                  <a:schemeClr val="bg1"/>
                </a:solidFill>
                <a:latin typeface="微软雅黑" pitchFamily="34" charset="-122"/>
                <a:ea typeface="微软雅黑" pitchFamily="34" charset="-122"/>
              </a:rPr>
              <a:t>适用于科技企业公司</a:t>
            </a:r>
            <a:r>
              <a:rPr lang="en-US" altLang="zh-CN" b="1" dirty="0">
                <a:solidFill>
                  <a:schemeClr val="bg1"/>
                </a:solidFill>
                <a:latin typeface="微软雅黑" pitchFamily="34" charset="-122"/>
                <a:ea typeface="微软雅黑" pitchFamily="34" charset="-122"/>
              </a:rPr>
              <a:t>PPT</a:t>
            </a:r>
            <a:r>
              <a:rPr lang="zh-CN" altLang="en-US" b="1" dirty="0">
                <a:solidFill>
                  <a:schemeClr val="bg1"/>
                </a:solidFill>
                <a:latin typeface="微软雅黑" pitchFamily="34" charset="-122"/>
                <a:ea typeface="微软雅黑" pitchFamily="34" charset="-122"/>
              </a:rPr>
              <a:t>模板</a:t>
            </a:r>
          </a:p>
        </p:txBody>
      </p:sp>
      <p:sp>
        <p:nvSpPr>
          <p:cNvPr id="16" name="文本框 4">
            <a:extLst>
              <a:ext uri="{FF2B5EF4-FFF2-40B4-BE49-F238E27FC236}">
                <a16:creationId xmlns:a16="http://schemas.microsoft.com/office/drawing/2014/main" id="{B5294497-4E86-4B9F-8A64-DA1A64560E75}"/>
              </a:ext>
            </a:extLst>
          </p:cNvPr>
          <p:cNvSpPr txBox="1">
            <a:spLocks noChangeArrowheads="1"/>
          </p:cNvSpPr>
          <p:nvPr/>
        </p:nvSpPr>
        <p:spPr bwMode="auto">
          <a:xfrm>
            <a:off x="6693034" y="1117711"/>
            <a:ext cx="394956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8800" dirty="0">
                <a:solidFill>
                  <a:schemeClr val="bg1"/>
                </a:solidFill>
                <a:latin typeface="DFPPingJuW7-B5" panose="040B0700000000000000" pitchFamily="82" charset="-120"/>
                <a:ea typeface="DFPPingJuW7-B5" panose="040B0700000000000000" pitchFamily="82" charset="-120"/>
              </a:rPr>
              <a:t>2018</a:t>
            </a:r>
            <a:endParaRPr lang="zh-CN" altLang="en-US" sz="8800" dirty="0">
              <a:solidFill>
                <a:schemeClr val="bg1"/>
              </a:solidFill>
              <a:latin typeface="DFPPingJuW7-B5" panose="040B0700000000000000" pitchFamily="82" charset="-120"/>
              <a:ea typeface="DFPPingJuW7-B5" panose="040B0700000000000000" pitchFamily="82" charset="-120"/>
            </a:endParaRPr>
          </a:p>
        </p:txBody>
      </p:sp>
      <p:pic>
        <p:nvPicPr>
          <p:cNvPr id="17" name="图片 16">
            <a:extLst>
              <a:ext uri="{FF2B5EF4-FFF2-40B4-BE49-F238E27FC236}">
                <a16:creationId xmlns:a16="http://schemas.microsoft.com/office/drawing/2014/main" id="{CC701F45-6D32-4456-A18B-383D7F796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41"/>
            <a:ext cx="5525779" cy="6859588"/>
          </a:xfrm>
          <a:prstGeom prst="rect">
            <a:avLst/>
          </a:prstGeom>
        </p:spPr>
      </p:pic>
    </p:spTree>
    <p:extLst>
      <p:ext uri="{BB962C8B-B14F-4D97-AF65-F5344CB8AC3E}">
        <p14:creationId xmlns:p14="http://schemas.microsoft.com/office/powerpoint/2010/main" val="3892404250"/>
      </p:ext>
    </p:extLst>
  </p:cSld>
  <p:clrMapOvr>
    <a:masterClrMapping/>
  </p:clrMapOvr>
  <p:transition spd="slow" advClick="0" advTm="1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75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anim calcmode="lin" valueType="num">
                                      <p:cBhvr>
                                        <p:cTn id="17" dur="750" fill="hold"/>
                                        <p:tgtEl>
                                          <p:spTgt spid="8"/>
                                        </p:tgtEl>
                                        <p:attrNameLst>
                                          <p:attrName>ppt_x</p:attrName>
                                        </p:attrNameLst>
                                      </p:cBhvr>
                                      <p:tavLst>
                                        <p:tav tm="0">
                                          <p:val>
                                            <p:strVal val="#ppt_x"/>
                                          </p:val>
                                        </p:tav>
                                        <p:tav tm="100000">
                                          <p:val>
                                            <p:strVal val="#ppt_x"/>
                                          </p:val>
                                        </p:tav>
                                      </p:tavLst>
                                    </p:anim>
                                    <p:anim calcmode="lin" valueType="num">
                                      <p:cBhvr>
                                        <p:cTn id="18" dur="75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500"/>
                            </p:stCondLst>
                            <p:childTnLst>
                              <p:par>
                                <p:cTn id="20" presetID="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anim calcmode="lin" valueType="num">
                                      <p:cBhvr>
                                        <p:cTn id="28" dur="750" fill="hold"/>
                                        <p:tgtEl>
                                          <p:spTgt spid="10"/>
                                        </p:tgtEl>
                                        <p:attrNameLst>
                                          <p:attrName>ppt_x</p:attrName>
                                        </p:attrNameLst>
                                      </p:cBhvr>
                                      <p:tavLst>
                                        <p:tav tm="0">
                                          <p:val>
                                            <p:strVal val="#ppt_x"/>
                                          </p:val>
                                        </p:tav>
                                        <p:tav tm="100000">
                                          <p:val>
                                            <p:strVal val="#ppt_x"/>
                                          </p:val>
                                        </p:tav>
                                      </p:tavLst>
                                    </p:anim>
                                    <p:anim calcmode="lin" valueType="num">
                                      <p:cBhvr>
                                        <p:cTn id="29" dur="75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F3D5D-C4FE-41BF-B34E-A7F17BA2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8" name="文本框 12">
            <a:extLst>
              <a:ext uri="{FF2B5EF4-FFF2-40B4-BE49-F238E27FC236}">
                <a16:creationId xmlns:a16="http://schemas.microsoft.com/office/drawing/2014/main" id="{26391170-8919-42DD-9CBD-34242AF8D1F3}"/>
              </a:ext>
            </a:extLst>
          </p:cNvPr>
          <p:cNvSpPr txBox="1"/>
          <p:nvPr/>
        </p:nvSpPr>
        <p:spPr>
          <a:xfrm>
            <a:off x="3541454" y="2968553"/>
            <a:ext cx="5109091" cy="830997"/>
          </a:xfrm>
          <a:prstGeom prst="rect">
            <a:avLst/>
          </a:prstGeom>
          <a:noFill/>
        </p:spPr>
        <p:txBody>
          <a:bodyPr wrap="none" rtlCol="0">
            <a:spAutoFit/>
          </a:bodyPr>
          <a:lstStyle/>
          <a:p>
            <a:pPr algn="ctr"/>
            <a:r>
              <a:rPr lang="zh-CN" altLang="en-US" sz="4800" b="1" dirty="0">
                <a:solidFill>
                  <a:schemeClr val="bg1"/>
                </a:solidFill>
                <a:latin typeface="微软雅黑" pitchFamily="34" charset="-122"/>
                <a:ea typeface="微软雅黑" pitchFamily="34" charset="-122"/>
                <a:cs typeface="Microsoft JhengHei Light" panose="020B0304030504040204" pitchFamily="34" charset="-122"/>
              </a:rPr>
              <a:t>点击加入你的标题</a:t>
            </a:r>
          </a:p>
        </p:txBody>
      </p:sp>
      <p:sp>
        <p:nvSpPr>
          <p:cNvPr id="9" name="TextBox 23">
            <a:extLst>
              <a:ext uri="{FF2B5EF4-FFF2-40B4-BE49-F238E27FC236}">
                <a16:creationId xmlns:a16="http://schemas.microsoft.com/office/drawing/2014/main" id="{A4F0D2FC-1813-4CB6-92FA-03F5ED6880FF}"/>
              </a:ext>
            </a:extLst>
          </p:cNvPr>
          <p:cNvSpPr txBox="1"/>
          <p:nvPr/>
        </p:nvSpPr>
        <p:spPr>
          <a:xfrm>
            <a:off x="4060653" y="3930178"/>
            <a:ext cx="4070692" cy="1200329"/>
          </a:xfrm>
          <a:prstGeom prst="rect">
            <a:avLst/>
          </a:prstGeom>
          <a:noFill/>
        </p:spPr>
        <p:txBody>
          <a:bodyPr wrap="square" rtlCol="0">
            <a:spAutoFit/>
          </a:bodyPr>
          <a:lstStyle/>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solidFill>
              <a:latin typeface="微软雅黑" pitchFamily="34" charset="-122"/>
              <a:ea typeface="微软雅黑" pitchFamily="34" charset="-122"/>
            </a:endParaRPr>
          </a:p>
          <a:p>
            <a:pPr algn="ctr"/>
            <a:r>
              <a:rPr lang="en-US" altLang="zh-CN" sz="800" dirty="0">
                <a:solidFill>
                  <a:schemeClr val="bg1"/>
                </a:solidFill>
                <a:latin typeface="微软雅黑" pitchFamily="34" charset="-122"/>
                <a:ea typeface="微软雅黑" pitchFamily="34" charset="-122"/>
              </a:rPr>
              <a:t>Your content to play here, or through your copy, </a:t>
            </a:r>
          </a:p>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p>
        </p:txBody>
      </p:sp>
      <p:grpSp>
        <p:nvGrpSpPr>
          <p:cNvPr id="2" name="组合 1">
            <a:extLst>
              <a:ext uri="{FF2B5EF4-FFF2-40B4-BE49-F238E27FC236}">
                <a16:creationId xmlns:a16="http://schemas.microsoft.com/office/drawing/2014/main" id="{6A133E19-D92A-49C6-8016-06B9BDD4CB60}"/>
              </a:ext>
            </a:extLst>
          </p:cNvPr>
          <p:cNvGrpSpPr/>
          <p:nvPr/>
        </p:nvGrpSpPr>
        <p:grpSpPr>
          <a:xfrm>
            <a:off x="4528457" y="1466975"/>
            <a:ext cx="3210577" cy="1167753"/>
            <a:chOff x="4528457" y="1887889"/>
            <a:chExt cx="3210577" cy="1167753"/>
          </a:xfrm>
        </p:grpSpPr>
        <p:sp>
          <p:nvSpPr>
            <p:cNvPr id="10" name="矩形 9">
              <a:extLst>
                <a:ext uri="{FF2B5EF4-FFF2-40B4-BE49-F238E27FC236}">
                  <a16:creationId xmlns:a16="http://schemas.microsoft.com/office/drawing/2014/main" id="{5573099E-78AA-48C9-8CBC-3127018069EC}"/>
                </a:ext>
              </a:extLst>
            </p:cNvPr>
            <p:cNvSpPr/>
            <p:nvPr/>
          </p:nvSpPr>
          <p:spPr>
            <a:xfrm>
              <a:off x="5149652" y="2166832"/>
              <a:ext cx="2589382" cy="88881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微软雅黑" pitchFamily="34" charset="-122"/>
                  <a:ea typeface="微软雅黑" pitchFamily="34" charset="-122"/>
                </a:rPr>
                <a:t>第一章</a:t>
              </a:r>
            </a:p>
          </p:txBody>
        </p:sp>
        <p:pic>
          <p:nvPicPr>
            <p:cNvPr id="12" name="图片 11">
              <a:extLst>
                <a:ext uri="{FF2B5EF4-FFF2-40B4-BE49-F238E27FC236}">
                  <a16:creationId xmlns:a16="http://schemas.microsoft.com/office/drawing/2014/main" id="{3ED2C311-4E36-4A52-800E-D59D89A4C7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457" y="1887889"/>
              <a:ext cx="905515" cy="1124087"/>
            </a:xfrm>
            <a:prstGeom prst="rect">
              <a:avLst/>
            </a:prstGeom>
          </p:spPr>
        </p:pic>
      </p:grpSp>
    </p:spTree>
    <p:extLst>
      <p:ext uri="{BB962C8B-B14F-4D97-AF65-F5344CB8AC3E}">
        <p14:creationId xmlns:p14="http://schemas.microsoft.com/office/powerpoint/2010/main" val="33670202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25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9"/>
                                        </p:tgtEl>
                                        <p:attrNameLst>
                                          <p:attrName>style.visibility</p:attrName>
                                        </p:attrNameLst>
                                      </p:cBhvr>
                                      <p:to>
                                        <p:strVal val="visible"/>
                                      </p:to>
                                    </p:set>
                                    <p:animEffect transition="in" filter="wipe(left)">
                                      <p:cBhvr>
                                        <p:cTn id="21"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7" name="直接连接符 24">
            <a:extLst>
              <a:ext uri="{FF2B5EF4-FFF2-40B4-BE49-F238E27FC236}">
                <a16:creationId xmlns:a16="http://schemas.microsoft.com/office/drawing/2014/main" id="{675D6247-F247-445B-9CF5-EE37F976A16E}"/>
              </a:ext>
            </a:extLst>
          </p:cNvPr>
          <p:cNvSpPr>
            <a:spLocks noChangeShapeType="1"/>
          </p:cNvSpPr>
          <p:nvPr/>
        </p:nvSpPr>
        <p:spPr bwMode="auto">
          <a:xfrm>
            <a:off x="1150693" y="3279775"/>
            <a:ext cx="10117137" cy="1588"/>
          </a:xfrm>
          <a:prstGeom prst="line">
            <a:avLst/>
          </a:prstGeom>
          <a:noFill/>
          <a:ln w="28575">
            <a:solidFill>
              <a:srgbClr val="009DE7"/>
            </a:solidFill>
            <a:prstDash val="sysDash"/>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椭圆 2">
            <a:extLst>
              <a:ext uri="{FF2B5EF4-FFF2-40B4-BE49-F238E27FC236}">
                <a16:creationId xmlns:a16="http://schemas.microsoft.com/office/drawing/2014/main" id="{76C242AB-A8EF-4E04-A87A-9641B1AEA195}"/>
              </a:ext>
            </a:extLst>
          </p:cNvPr>
          <p:cNvSpPr>
            <a:spLocks noChangeArrowheads="1"/>
          </p:cNvSpPr>
          <p:nvPr/>
        </p:nvSpPr>
        <p:spPr bwMode="auto">
          <a:xfrm>
            <a:off x="5087693" y="2209800"/>
            <a:ext cx="2052637" cy="2052638"/>
          </a:xfrm>
          <a:prstGeom prst="ellipse">
            <a:avLst/>
          </a:prstGeom>
          <a:solidFill>
            <a:srgbClr val="009DE7"/>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9" name="椭圆 3">
            <a:extLst>
              <a:ext uri="{FF2B5EF4-FFF2-40B4-BE49-F238E27FC236}">
                <a16:creationId xmlns:a16="http://schemas.microsoft.com/office/drawing/2014/main" id="{074C26D1-C917-46A1-9146-FF89552AAA63}"/>
              </a:ext>
            </a:extLst>
          </p:cNvPr>
          <p:cNvSpPr>
            <a:spLocks noChangeArrowheads="1"/>
          </p:cNvSpPr>
          <p:nvPr/>
        </p:nvSpPr>
        <p:spPr bwMode="auto">
          <a:xfrm>
            <a:off x="2933455" y="2571750"/>
            <a:ext cx="1308100" cy="1308100"/>
          </a:xfrm>
          <a:prstGeom prst="ellipse">
            <a:avLst/>
          </a:prstGeom>
          <a:solidFill>
            <a:srgbClr val="009DE7"/>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0" name="椭圆 4">
            <a:extLst>
              <a:ext uri="{FF2B5EF4-FFF2-40B4-BE49-F238E27FC236}">
                <a16:creationId xmlns:a16="http://schemas.microsoft.com/office/drawing/2014/main" id="{AC4436C8-C8E0-4D4F-A9FF-F79720430AA3}"/>
              </a:ext>
            </a:extLst>
          </p:cNvPr>
          <p:cNvSpPr>
            <a:spLocks noChangeArrowheads="1"/>
          </p:cNvSpPr>
          <p:nvPr/>
        </p:nvSpPr>
        <p:spPr bwMode="auto">
          <a:xfrm>
            <a:off x="785568" y="2582863"/>
            <a:ext cx="1308100" cy="1308100"/>
          </a:xfrm>
          <a:prstGeom prst="ellipse">
            <a:avLst/>
          </a:prstGeom>
          <a:solidFill>
            <a:srgbClr val="009DE7"/>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1" name="椭圆 5">
            <a:extLst>
              <a:ext uri="{FF2B5EF4-FFF2-40B4-BE49-F238E27FC236}">
                <a16:creationId xmlns:a16="http://schemas.microsoft.com/office/drawing/2014/main" id="{67C6C453-A996-427C-A3BB-9450BEA5C709}"/>
              </a:ext>
            </a:extLst>
          </p:cNvPr>
          <p:cNvSpPr>
            <a:spLocks noChangeArrowheads="1"/>
          </p:cNvSpPr>
          <p:nvPr/>
        </p:nvSpPr>
        <p:spPr bwMode="auto">
          <a:xfrm>
            <a:off x="7983293" y="2581275"/>
            <a:ext cx="1308100" cy="1308100"/>
          </a:xfrm>
          <a:prstGeom prst="ellipse">
            <a:avLst/>
          </a:prstGeom>
          <a:solidFill>
            <a:srgbClr val="009DE7"/>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2" name="椭圆 6">
            <a:extLst>
              <a:ext uri="{FF2B5EF4-FFF2-40B4-BE49-F238E27FC236}">
                <a16:creationId xmlns:a16="http://schemas.microsoft.com/office/drawing/2014/main" id="{CFB03235-ECCF-4B5C-89A3-FA10D37D9C86}"/>
              </a:ext>
            </a:extLst>
          </p:cNvPr>
          <p:cNvSpPr>
            <a:spLocks noChangeArrowheads="1"/>
          </p:cNvSpPr>
          <p:nvPr/>
        </p:nvSpPr>
        <p:spPr bwMode="auto">
          <a:xfrm>
            <a:off x="10132768" y="2582863"/>
            <a:ext cx="1308100" cy="1308100"/>
          </a:xfrm>
          <a:prstGeom prst="ellipse">
            <a:avLst/>
          </a:prstGeom>
          <a:solidFill>
            <a:srgbClr val="009DE7"/>
          </a:solidFill>
          <a:ln>
            <a:noFill/>
          </a:ln>
        </p:spPr>
        <p:txBody>
          <a:bodyPr anchor="ctr"/>
          <a:lstStyle/>
          <a:p>
            <a:pPr algn="ctr" eaLnBrk="1" hangingPunct="1">
              <a:buFont typeface="Arial" charset="0"/>
              <a:buNone/>
            </a:pPr>
            <a:endParaRPr lang="zh-CN" altLang="en-US">
              <a:solidFill>
                <a:srgbClr val="FFFFFF"/>
              </a:solidFill>
              <a:latin typeface="宋体" charset="-122"/>
              <a:sym typeface="宋体" charset="-122"/>
            </a:endParaRPr>
          </a:p>
        </p:txBody>
      </p:sp>
      <p:sp>
        <p:nvSpPr>
          <p:cNvPr id="13" name="文本框 13">
            <a:extLst>
              <a:ext uri="{FF2B5EF4-FFF2-40B4-BE49-F238E27FC236}">
                <a16:creationId xmlns:a16="http://schemas.microsoft.com/office/drawing/2014/main" id="{D58B87E9-60C3-4603-8C42-C69B78217A19}"/>
              </a:ext>
            </a:extLst>
          </p:cNvPr>
          <p:cNvSpPr>
            <a:spLocks noChangeArrowheads="1"/>
          </p:cNvSpPr>
          <p:nvPr/>
        </p:nvSpPr>
        <p:spPr bwMode="auto">
          <a:xfrm>
            <a:off x="577794" y="4584700"/>
            <a:ext cx="171412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1600" dirty="0">
                <a:solidFill>
                  <a:schemeClr val="bg1"/>
                </a:solidFill>
                <a:latin typeface="Calibri" pitchFamily="34" charset="0"/>
                <a:sym typeface="Calibri" pitchFamily="34" charset="0"/>
              </a:rPr>
              <a:t>  </a:t>
            </a:r>
            <a:r>
              <a:rPr lang="en-US" altLang="zh-CN" sz="2000" dirty="0">
                <a:solidFill>
                  <a:schemeClr val="bg1"/>
                </a:solidFill>
                <a:latin typeface="Calibri" pitchFamily="34" charset="0"/>
                <a:sym typeface="Calibri" pitchFamily="34" charset="0"/>
              </a:rPr>
              <a:t>YOUR  TITLE</a:t>
            </a:r>
            <a:endParaRPr lang="en-US" altLang="zh-CN" sz="16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Click here to add you</a:t>
            </a:r>
            <a:endParaRPr lang="zh-CN" altLang="en-US" sz="14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 to the  center of the</a:t>
            </a:r>
            <a:endParaRPr lang="zh-CN" altLang="en-US" sz="14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 narrative thought</a:t>
            </a:r>
            <a:endParaRPr lang="zh-CN" altLang="en-US" sz="1400" dirty="0">
              <a:solidFill>
                <a:schemeClr val="bg1"/>
              </a:solidFill>
              <a:sym typeface="Calibri" pitchFamily="34" charset="0"/>
            </a:endParaRPr>
          </a:p>
        </p:txBody>
      </p:sp>
      <p:sp>
        <p:nvSpPr>
          <p:cNvPr id="15" name="文本框 14">
            <a:extLst>
              <a:ext uri="{FF2B5EF4-FFF2-40B4-BE49-F238E27FC236}">
                <a16:creationId xmlns:a16="http://schemas.microsoft.com/office/drawing/2014/main" id="{704EA97B-314F-436C-97AB-40B7673B7CA5}"/>
              </a:ext>
            </a:extLst>
          </p:cNvPr>
          <p:cNvSpPr>
            <a:spLocks noChangeArrowheads="1"/>
          </p:cNvSpPr>
          <p:nvPr/>
        </p:nvSpPr>
        <p:spPr bwMode="auto">
          <a:xfrm>
            <a:off x="2746319" y="4567238"/>
            <a:ext cx="171412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1600" dirty="0">
                <a:solidFill>
                  <a:schemeClr val="bg1"/>
                </a:solidFill>
                <a:latin typeface="Calibri" pitchFamily="34" charset="0"/>
                <a:sym typeface="Calibri" pitchFamily="34" charset="0"/>
              </a:rPr>
              <a:t>  </a:t>
            </a:r>
            <a:r>
              <a:rPr lang="en-US" altLang="zh-CN" sz="2000" dirty="0">
                <a:solidFill>
                  <a:schemeClr val="bg1"/>
                </a:solidFill>
                <a:latin typeface="Calibri" pitchFamily="34" charset="0"/>
                <a:sym typeface="Calibri" pitchFamily="34" charset="0"/>
              </a:rPr>
              <a:t>YOUR  TITLE</a:t>
            </a:r>
            <a:endParaRPr lang="en-US" altLang="zh-CN" sz="16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Click here to add you</a:t>
            </a:r>
            <a:endParaRPr lang="zh-CN" altLang="en-US" sz="14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 to the  center of the</a:t>
            </a:r>
            <a:endParaRPr lang="zh-CN" altLang="en-US" sz="1400" dirty="0">
              <a:solidFill>
                <a:schemeClr val="bg1"/>
              </a:solidFill>
              <a:latin typeface="Calibri" pitchFamily="34" charset="0"/>
              <a:sym typeface="Calibri" pitchFamily="34" charset="0"/>
            </a:endParaRPr>
          </a:p>
          <a:p>
            <a:pPr algn="ctr" eaLnBrk="1" hangingPunct="1">
              <a:buFont typeface="Arial" charset="0"/>
              <a:buNone/>
            </a:pPr>
            <a:r>
              <a:rPr lang="en-US" altLang="zh-CN" sz="1400" dirty="0">
                <a:solidFill>
                  <a:schemeClr val="bg1"/>
                </a:solidFill>
                <a:latin typeface="Calibri" pitchFamily="34" charset="0"/>
                <a:sym typeface="Calibri" pitchFamily="34" charset="0"/>
              </a:rPr>
              <a:t> narrative thought</a:t>
            </a:r>
            <a:endParaRPr lang="zh-CN" altLang="en-US" sz="1400" dirty="0">
              <a:solidFill>
                <a:schemeClr val="bg1"/>
              </a:solidFill>
              <a:sym typeface="Calibri" pitchFamily="34" charset="0"/>
            </a:endParaRPr>
          </a:p>
        </p:txBody>
      </p:sp>
      <p:sp>
        <p:nvSpPr>
          <p:cNvPr id="18" name="文本框 15">
            <a:extLst>
              <a:ext uri="{FF2B5EF4-FFF2-40B4-BE49-F238E27FC236}">
                <a16:creationId xmlns:a16="http://schemas.microsoft.com/office/drawing/2014/main" id="{C12AF3B3-9D8D-408F-99D7-50C54325D613}"/>
              </a:ext>
            </a:extLst>
          </p:cNvPr>
          <p:cNvSpPr>
            <a:spLocks noChangeArrowheads="1"/>
          </p:cNvSpPr>
          <p:nvPr/>
        </p:nvSpPr>
        <p:spPr bwMode="auto">
          <a:xfrm>
            <a:off x="7805682" y="4552950"/>
            <a:ext cx="171412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1600">
                <a:solidFill>
                  <a:schemeClr val="bg1"/>
                </a:solidFill>
                <a:latin typeface="Calibri" pitchFamily="34" charset="0"/>
                <a:sym typeface="Calibri" pitchFamily="34" charset="0"/>
              </a:rPr>
              <a:t>  </a:t>
            </a:r>
            <a:r>
              <a:rPr lang="en-US" altLang="zh-CN" sz="2000">
                <a:solidFill>
                  <a:schemeClr val="bg1"/>
                </a:solidFill>
                <a:latin typeface="Calibri" pitchFamily="34" charset="0"/>
                <a:sym typeface="Calibri" pitchFamily="34" charset="0"/>
              </a:rPr>
              <a:t>YOUR  TITLE</a:t>
            </a:r>
            <a:endParaRPr lang="en-US" altLang="zh-CN" sz="16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Click here to add you</a:t>
            </a:r>
            <a:endParaRPr lang="zh-CN" altLang="en-US" sz="14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 to the  center of the</a:t>
            </a:r>
            <a:endParaRPr lang="zh-CN" altLang="en-US" sz="14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 narrative thought</a:t>
            </a:r>
            <a:endParaRPr lang="zh-CN" altLang="en-US" sz="1400">
              <a:solidFill>
                <a:schemeClr val="bg1"/>
              </a:solidFill>
              <a:sym typeface="Calibri" pitchFamily="34" charset="0"/>
            </a:endParaRPr>
          </a:p>
        </p:txBody>
      </p:sp>
      <p:sp>
        <p:nvSpPr>
          <p:cNvPr id="19" name="文本框 16">
            <a:extLst>
              <a:ext uri="{FF2B5EF4-FFF2-40B4-BE49-F238E27FC236}">
                <a16:creationId xmlns:a16="http://schemas.microsoft.com/office/drawing/2014/main" id="{C9D5D29E-7CC8-40E1-81C6-10623E575305}"/>
              </a:ext>
            </a:extLst>
          </p:cNvPr>
          <p:cNvSpPr>
            <a:spLocks noChangeArrowheads="1"/>
          </p:cNvSpPr>
          <p:nvPr/>
        </p:nvSpPr>
        <p:spPr bwMode="auto">
          <a:xfrm>
            <a:off x="9930549" y="4567238"/>
            <a:ext cx="171412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1600">
                <a:solidFill>
                  <a:schemeClr val="bg1"/>
                </a:solidFill>
                <a:latin typeface="Calibri" pitchFamily="34" charset="0"/>
                <a:sym typeface="Calibri" pitchFamily="34" charset="0"/>
              </a:rPr>
              <a:t>  </a:t>
            </a:r>
            <a:r>
              <a:rPr lang="en-US" altLang="zh-CN" sz="2000">
                <a:solidFill>
                  <a:schemeClr val="bg1"/>
                </a:solidFill>
                <a:latin typeface="Calibri" pitchFamily="34" charset="0"/>
                <a:sym typeface="Calibri" pitchFamily="34" charset="0"/>
              </a:rPr>
              <a:t>YOUR  TITLE</a:t>
            </a:r>
            <a:endParaRPr lang="en-US" altLang="zh-CN" sz="16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Click here to add you</a:t>
            </a:r>
            <a:endParaRPr lang="zh-CN" altLang="en-US" sz="14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 to the  center of the</a:t>
            </a:r>
            <a:endParaRPr lang="zh-CN" altLang="en-US" sz="1400">
              <a:solidFill>
                <a:schemeClr val="bg1"/>
              </a:solidFill>
              <a:latin typeface="Calibri" pitchFamily="34" charset="0"/>
              <a:sym typeface="Calibri" pitchFamily="34" charset="0"/>
            </a:endParaRPr>
          </a:p>
          <a:p>
            <a:pPr algn="ctr" eaLnBrk="1" hangingPunct="1">
              <a:buFont typeface="Arial" charset="0"/>
              <a:buNone/>
            </a:pPr>
            <a:r>
              <a:rPr lang="en-US" altLang="zh-CN" sz="1400">
                <a:solidFill>
                  <a:schemeClr val="bg1"/>
                </a:solidFill>
                <a:latin typeface="Calibri" pitchFamily="34" charset="0"/>
                <a:sym typeface="Calibri" pitchFamily="34" charset="0"/>
              </a:rPr>
              <a:t> narrative thought</a:t>
            </a:r>
            <a:endParaRPr lang="zh-CN" altLang="en-US" sz="1400">
              <a:solidFill>
                <a:schemeClr val="bg1"/>
              </a:solidFill>
              <a:sym typeface="Calibri" pitchFamily="34" charset="0"/>
            </a:endParaRPr>
          </a:p>
        </p:txBody>
      </p:sp>
      <p:sp>
        <p:nvSpPr>
          <p:cNvPr id="20" name="文本框 17">
            <a:extLst>
              <a:ext uri="{FF2B5EF4-FFF2-40B4-BE49-F238E27FC236}">
                <a16:creationId xmlns:a16="http://schemas.microsoft.com/office/drawing/2014/main" id="{F1A21A47-80DB-4DC7-BDF1-E636C601EF1F}"/>
              </a:ext>
            </a:extLst>
          </p:cNvPr>
          <p:cNvSpPr>
            <a:spLocks noChangeArrowheads="1"/>
          </p:cNvSpPr>
          <p:nvPr/>
        </p:nvSpPr>
        <p:spPr bwMode="auto">
          <a:xfrm>
            <a:off x="5214283" y="4564063"/>
            <a:ext cx="1929631"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1600">
                <a:solidFill>
                  <a:schemeClr val="bg1"/>
                </a:solidFill>
                <a:latin typeface="Calibri" pitchFamily="34" charset="0"/>
                <a:sym typeface="Calibri" pitchFamily="34" charset="0"/>
              </a:rPr>
              <a:t>  </a:t>
            </a:r>
            <a:r>
              <a:rPr lang="en-US" altLang="zh-CN" sz="2400" b="1">
                <a:solidFill>
                  <a:schemeClr val="bg1"/>
                </a:solidFill>
                <a:latin typeface="Calibri" pitchFamily="34" charset="0"/>
                <a:sym typeface="Calibri" pitchFamily="34" charset="0"/>
              </a:rPr>
              <a:t>YOUR  TITLE</a:t>
            </a:r>
            <a:endParaRPr lang="en-US" altLang="zh-CN" b="1">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Click here to add you</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to the  center of the</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narrative thought</a:t>
            </a:r>
            <a:endParaRPr lang="zh-CN" altLang="en-US" sz="1400">
              <a:solidFill>
                <a:schemeClr val="bg1"/>
              </a:solidFill>
              <a:sym typeface="Calibri" pitchFamily="34" charset="0"/>
            </a:endParaRPr>
          </a:p>
        </p:txBody>
      </p:sp>
      <p:pic>
        <p:nvPicPr>
          <p:cNvPr id="21" name="图片 25">
            <a:extLst>
              <a:ext uri="{FF2B5EF4-FFF2-40B4-BE49-F238E27FC236}">
                <a16:creationId xmlns:a16="http://schemas.microsoft.com/office/drawing/2014/main" id="{497687E3-2AE7-4546-8789-5A10D417C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8580" y="2965450"/>
            <a:ext cx="5683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26">
            <a:extLst>
              <a:ext uri="{FF2B5EF4-FFF2-40B4-BE49-F238E27FC236}">
                <a16:creationId xmlns:a16="http://schemas.microsoft.com/office/drawing/2014/main" id="{A3FCBC6F-A5C9-4A4B-8C73-9EF353167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293" y="2911475"/>
            <a:ext cx="6619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27">
            <a:extLst>
              <a:ext uri="{FF2B5EF4-FFF2-40B4-BE49-F238E27FC236}">
                <a16:creationId xmlns:a16="http://schemas.microsoft.com/office/drawing/2014/main" id="{2B42E029-447E-4EDC-87AA-E66C6A2933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85193" y="2938463"/>
            <a:ext cx="6000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8">
            <a:extLst>
              <a:ext uri="{FF2B5EF4-FFF2-40B4-BE49-F238E27FC236}">
                <a16:creationId xmlns:a16="http://schemas.microsoft.com/office/drawing/2014/main" id="{810E34C8-3121-4209-8DBF-F0F6BB4652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7755" y="2801938"/>
            <a:ext cx="1052513"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9">
            <a:extLst>
              <a:ext uri="{FF2B5EF4-FFF2-40B4-BE49-F238E27FC236}">
                <a16:creationId xmlns:a16="http://schemas.microsoft.com/office/drawing/2014/main" id="{5911CD30-2E4D-459A-A972-C9131DF31C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3705" y="2938463"/>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329094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anim calcmode="lin" valueType="num">
                                      <p:cBhvr>
                                        <p:cTn id="36" dur="250" fill="hold"/>
                                        <p:tgtEl>
                                          <p:spTgt spid="11"/>
                                        </p:tgtEl>
                                        <p:attrNameLst>
                                          <p:attrName>ppt_x</p:attrName>
                                        </p:attrNameLst>
                                      </p:cBhvr>
                                      <p:tavLst>
                                        <p:tav tm="0">
                                          <p:val>
                                            <p:strVal val="#ppt_x"/>
                                          </p:val>
                                        </p:tav>
                                        <p:tav tm="100000">
                                          <p:val>
                                            <p:strVal val="#ppt_x"/>
                                          </p:val>
                                        </p:tav>
                                      </p:tavLst>
                                    </p:anim>
                                    <p:anim calcmode="lin" valueType="num">
                                      <p:cBhvr>
                                        <p:cTn id="37" dur="25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anim calcmode="lin" valueType="num">
                                      <p:cBhvr>
                                        <p:cTn id="48" dur="250" fill="hold"/>
                                        <p:tgtEl>
                                          <p:spTgt spid="13"/>
                                        </p:tgtEl>
                                        <p:attrNameLst>
                                          <p:attrName>ppt_x</p:attrName>
                                        </p:attrNameLst>
                                      </p:cBhvr>
                                      <p:tavLst>
                                        <p:tav tm="0">
                                          <p:val>
                                            <p:strVal val="#ppt_x"/>
                                          </p:val>
                                        </p:tav>
                                        <p:tav tm="100000">
                                          <p:val>
                                            <p:strVal val="#ppt_x"/>
                                          </p:val>
                                        </p:tav>
                                      </p:tavLst>
                                    </p:anim>
                                    <p:anim calcmode="lin" valueType="num">
                                      <p:cBhvr>
                                        <p:cTn id="49" dur="25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anim calcmode="lin" valueType="num">
                                      <p:cBhvr>
                                        <p:cTn id="54" dur="250" fill="hold"/>
                                        <p:tgtEl>
                                          <p:spTgt spid="15"/>
                                        </p:tgtEl>
                                        <p:attrNameLst>
                                          <p:attrName>ppt_x</p:attrName>
                                        </p:attrNameLst>
                                      </p:cBhvr>
                                      <p:tavLst>
                                        <p:tav tm="0">
                                          <p:val>
                                            <p:strVal val="#ppt_x"/>
                                          </p:val>
                                        </p:tav>
                                        <p:tav tm="100000">
                                          <p:val>
                                            <p:strVal val="#ppt_x"/>
                                          </p:val>
                                        </p:tav>
                                      </p:tavLst>
                                    </p:anim>
                                    <p:anim calcmode="lin" valueType="num">
                                      <p:cBhvr>
                                        <p:cTn id="55" dur="25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50"/>
                                        <p:tgtEl>
                                          <p:spTgt spid="18"/>
                                        </p:tgtEl>
                                      </p:cBhvr>
                                    </p:animEffect>
                                    <p:anim calcmode="lin" valueType="num">
                                      <p:cBhvr>
                                        <p:cTn id="60" dur="250" fill="hold"/>
                                        <p:tgtEl>
                                          <p:spTgt spid="18"/>
                                        </p:tgtEl>
                                        <p:attrNameLst>
                                          <p:attrName>ppt_x</p:attrName>
                                        </p:attrNameLst>
                                      </p:cBhvr>
                                      <p:tavLst>
                                        <p:tav tm="0">
                                          <p:val>
                                            <p:strVal val="#ppt_x"/>
                                          </p:val>
                                        </p:tav>
                                        <p:tav tm="100000">
                                          <p:val>
                                            <p:strVal val="#ppt_x"/>
                                          </p:val>
                                        </p:tav>
                                      </p:tavLst>
                                    </p:anim>
                                    <p:anim calcmode="lin" valueType="num">
                                      <p:cBhvr>
                                        <p:cTn id="61" dur="25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50"/>
                                        <p:tgtEl>
                                          <p:spTgt spid="19"/>
                                        </p:tgtEl>
                                      </p:cBhvr>
                                    </p:animEffect>
                                    <p:anim calcmode="lin" valueType="num">
                                      <p:cBhvr>
                                        <p:cTn id="66" dur="250" fill="hold"/>
                                        <p:tgtEl>
                                          <p:spTgt spid="19"/>
                                        </p:tgtEl>
                                        <p:attrNameLst>
                                          <p:attrName>ppt_x</p:attrName>
                                        </p:attrNameLst>
                                      </p:cBhvr>
                                      <p:tavLst>
                                        <p:tav tm="0">
                                          <p:val>
                                            <p:strVal val="#ppt_x"/>
                                          </p:val>
                                        </p:tav>
                                        <p:tav tm="100000">
                                          <p:val>
                                            <p:strVal val="#ppt_x"/>
                                          </p:val>
                                        </p:tav>
                                      </p:tavLst>
                                    </p:anim>
                                    <p:anim calcmode="lin" valueType="num">
                                      <p:cBhvr>
                                        <p:cTn id="67" dur="250" fill="hold"/>
                                        <p:tgtEl>
                                          <p:spTgt spid="19"/>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anim calcmode="lin" valueType="num">
                                      <p:cBhvr>
                                        <p:cTn id="72" dur="250" fill="hold"/>
                                        <p:tgtEl>
                                          <p:spTgt spid="20"/>
                                        </p:tgtEl>
                                        <p:attrNameLst>
                                          <p:attrName>ppt_x</p:attrName>
                                        </p:attrNameLst>
                                      </p:cBhvr>
                                      <p:tavLst>
                                        <p:tav tm="0">
                                          <p:val>
                                            <p:strVal val="#ppt_x"/>
                                          </p:val>
                                        </p:tav>
                                        <p:tav tm="100000">
                                          <p:val>
                                            <p:strVal val="#ppt_x"/>
                                          </p:val>
                                        </p:tav>
                                      </p:tavLst>
                                    </p:anim>
                                    <p:anim calcmode="lin" valueType="num">
                                      <p:cBhvr>
                                        <p:cTn id="73" dur="250" fill="hold"/>
                                        <p:tgtEl>
                                          <p:spTgt spid="20"/>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3500"/>
                            </p:stCondLst>
                            <p:childTnLst>
                              <p:par>
                                <p:cTn id="81" presetID="42" presetClass="entr" presetSubtype="0"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250"/>
                                        <p:tgtEl>
                                          <p:spTgt spid="22"/>
                                        </p:tgtEl>
                                      </p:cBhvr>
                                    </p:animEffect>
                                    <p:anim calcmode="lin" valueType="num">
                                      <p:cBhvr>
                                        <p:cTn id="84" dur="250" fill="hold"/>
                                        <p:tgtEl>
                                          <p:spTgt spid="22"/>
                                        </p:tgtEl>
                                        <p:attrNameLst>
                                          <p:attrName>ppt_x</p:attrName>
                                        </p:attrNameLst>
                                      </p:cBhvr>
                                      <p:tavLst>
                                        <p:tav tm="0">
                                          <p:val>
                                            <p:strVal val="#ppt_x"/>
                                          </p:val>
                                        </p:tav>
                                        <p:tav tm="100000">
                                          <p:val>
                                            <p:strVal val="#ppt_x"/>
                                          </p:val>
                                        </p:tav>
                                      </p:tavLst>
                                    </p:anim>
                                    <p:anim calcmode="lin" valueType="num">
                                      <p:cBhvr>
                                        <p:cTn id="85" dur="250" fill="hold"/>
                                        <p:tgtEl>
                                          <p:spTgt spid="22"/>
                                        </p:tgtEl>
                                        <p:attrNameLst>
                                          <p:attrName>ppt_y</p:attrName>
                                        </p:attrNameLst>
                                      </p:cBhvr>
                                      <p:tavLst>
                                        <p:tav tm="0">
                                          <p:val>
                                            <p:strVal val="#ppt_y+.1"/>
                                          </p:val>
                                        </p:tav>
                                        <p:tav tm="100000">
                                          <p:val>
                                            <p:strVal val="#ppt_y"/>
                                          </p:val>
                                        </p:tav>
                                      </p:tavLst>
                                    </p:anim>
                                  </p:childTnLst>
                                </p:cTn>
                              </p:par>
                            </p:childTnLst>
                          </p:cTn>
                        </p:par>
                        <p:par>
                          <p:cTn id="86" fill="hold">
                            <p:stCondLst>
                              <p:cond delay="3750"/>
                            </p:stCondLst>
                            <p:childTnLst>
                              <p:par>
                                <p:cTn id="87" presetID="42" presetClass="entr" presetSubtype="0"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50"/>
                                        <p:tgtEl>
                                          <p:spTgt spid="23"/>
                                        </p:tgtEl>
                                      </p:cBhvr>
                                    </p:animEffect>
                                    <p:anim calcmode="lin" valueType="num">
                                      <p:cBhvr>
                                        <p:cTn id="90" dur="250" fill="hold"/>
                                        <p:tgtEl>
                                          <p:spTgt spid="23"/>
                                        </p:tgtEl>
                                        <p:attrNameLst>
                                          <p:attrName>ppt_x</p:attrName>
                                        </p:attrNameLst>
                                      </p:cBhvr>
                                      <p:tavLst>
                                        <p:tav tm="0">
                                          <p:val>
                                            <p:strVal val="#ppt_x"/>
                                          </p:val>
                                        </p:tav>
                                        <p:tav tm="100000">
                                          <p:val>
                                            <p:strVal val="#ppt_x"/>
                                          </p:val>
                                        </p:tav>
                                      </p:tavLst>
                                    </p:anim>
                                    <p:anim calcmode="lin" valueType="num">
                                      <p:cBhvr>
                                        <p:cTn id="91" dur="250" fill="hold"/>
                                        <p:tgtEl>
                                          <p:spTgt spid="23"/>
                                        </p:tgtEl>
                                        <p:attrNameLst>
                                          <p:attrName>ppt_y</p:attrName>
                                        </p:attrNameLst>
                                      </p:cBhvr>
                                      <p:tavLst>
                                        <p:tav tm="0">
                                          <p:val>
                                            <p:strVal val="#ppt_y+.1"/>
                                          </p:val>
                                        </p:tav>
                                        <p:tav tm="100000">
                                          <p:val>
                                            <p:strVal val="#ppt_y"/>
                                          </p:val>
                                        </p:tav>
                                      </p:tavLst>
                                    </p:anim>
                                  </p:childTnLst>
                                </p:cTn>
                              </p:par>
                            </p:childTnLst>
                          </p:cTn>
                        </p:par>
                        <p:par>
                          <p:cTn id="92" fill="hold">
                            <p:stCondLst>
                              <p:cond delay="4000"/>
                            </p:stCondLst>
                            <p:childTnLst>
                              <p:par>
                                <p:cTn id="93" presetID="42" presetClass="entr" presetSubtype="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250"/>
                                        <p:tgtEl>
                                          <p:spTgt spid="24"/>
                                        </p:tgtEl>
                                      </p:cBhvr>
                                    </p:animEffect>
                                    <p:anim calcmode="lin" valueType="num">
                                      <p:cBhvr>
                                        <p:cTn id="96" dur="250" fill="hold"/>
                                        <p:tgtEl>
                                          <p:spTgt spid="24"/>
                                        </p:tgtEl>
                                        <p:attrNameLst>
                                          <p:attrName>ppt_x</p:attrName>
                                        </p:attrNameLst>
                                      </p:cBhvr>
                                      <p:tavLst>
                                        <p:tav tm="0">
                                          <p:val>
                                            <p:strVal val="#ppt_x"/>
                                          </p:val>
                                        </p:tav>
                                        <p:tav tm="100000">
                                          <p:val>
                                            <p:strVal val="#ppt_x"/>
                                          </p:val>
                                        </p:tav>
                                      </p:tavLst>
                                    </p:anim>
                                    <p:anim calcmode="lin" valueType="num">
                                      <p:cBhvr>
                                        <p:cTn id="97" dur="250" fill="hold"/>
                                        <p:tgtEl>
                                          <p:spTgt spid="24"/>
                                        </p:tgtEl>
                                        <p:attrNameLst>
                                          <p:attrName>ppt_y</p:attrName>
                                        </p:attrNameLst>
                                      </p:cBhvr>
                                      <p:tavLst>
                                        <p:tav tm="0">
                                          <p:val>
                                            <p:strVal val="#ppt_y+.1"/>
                                          </p:val>
                                        </p:tav>
                                        <p:tav tm="100000">
                                          <p:val>
                                            <p:strVal val="#ppt_y"/>
                                          </p:val>
                                        </p:tav>
                                      </p:tavLst>
                                    </p:anim>
                                  </p:childTnLst>
                                </p:cTn>
                              </p:par>
                            </p:childTnLst>
                          </p:cTn>
                        </p:par>
                        <p:par>
                          <p:cTn id="98" fill="hold">
                            <p:stCondLst>
                              <p:cond delay="4250"/>
                            </p:stCondLst>
                            <p:childTnLst>
                              <p:par>
                                <p:cTn id="99" presetID="42" presetClass="entr" presetSubtype="0" fill="hold"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250"/>
                                        <p:tgtEl>
                                          <p:spTgt spid="25"/>
                                        </p:tgtEl>
                                      </p:cBhvr>
                                    </p:animEffect>
                                    <p:anim calcmode="lin" valueType="num">
                                      <p:cBhvr>
                                        <p:cTn id="102" dur="250" fill="hold"/>
                                        <p:tgtEl>
                                          <p:spTgt spid="25"/>
                                        </p:tgtEl>
                                        <p:attrNameLst>
                                          <p:attrName>ppt_x</p:attrName>
                                        </p:attrNameLst>
                                      </p:cBhvr>
                                      <p:tavLst>
                                        <p:tav tm="0">
                                          <p:val>
                                            <p:strVal val="#ppt_x"/>
                                          </p:val>
                                        </p:tav>
                                        <p:tav tm="100000">
                                          <p:val>
                                            <p:strVal val="#ppt_x"/>
                                          </p:val>
                                        </p:tav>
                                      </p:tavLst>
                                    </p:anim>
                                    <p:anim calcmode="lin" valueType="num">
                                      <p:cBhvr>
                                        <p:cTn id="103"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5"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Group 2">
            <a:extLst>
              <a:ext uri="{FF2B5EF4-FFF2-40B4-BE49-F238E27FC236}">
                <a16:creationId xmlns:a16="http://schemas.microsoft.com/office/drawing/2014/main" id="{68239977-DD43-4626-A8A2-A2253BD5CD48}"/>
              </a:ext>
            </a:extLst>
          </p:cNvPr>
          <p:cNvGrpSpPr>
            <a:grpSpLocks/>
          </p:cNvGrpSpPr>
          <p:nvPr/>
        </p:nvGrpSpPr>
        <p:grpSpPr bwMode="auto">
          <a:xfrm>
            <a:off x="4558671" y="2325011"/>
            <a:ext cx="2944516" cy="2944519"/>
            <a:chOff x="0" y="0"/>
            <a:chExt cx="5167313" cy="5167313"/>
          </a:xfrm>
        </p:grpSpPr>
        <p:sp>
          <p:nvSpPr>
            <p:cNvPr id="8" name="AutoShape 3">
              <a:extLst>
                <a:ext uri="{FF2B5EF4-FFF2-40B4-BE49-F238E27FC236}">
                  <a16:creationId xmlns:a16="http://schemas.microsoft.com/office/drawing/2014/main" id="{7A358D23-32F7-45C7-ACE5-38DD3CA145BB}"/>
                </a:ext>
              </a:extLst>
            </p:cNvPr>
            <p:cNvSpPr>
              <a:spLocks/>
            </p:cNvSpPr>
            <p:nvPr/>
          </p:nvSpPr>
          <p:spPr bwMode="auto">
            <a:xfrm>
              <a:off x="-3" y="0"/>
              <a:ext cx="2747966" cy="5165725"/>
            </a:xfrm>
            <a:custGeom>
              <a:avLst/>
              <a:gdLst>
                <a:gd name="T0" fmla="*/ 1373983 w 21600"/>
                <a:gd name="T1" fmla="*/ 2582863 h 21600"/>
                <a:gd name="T2" fmla="*/ 1373983 w 21600"/>
                <a:gd name="T3" fmla="*/ 2582863 h 21600"/>
                <a:gd name="T4" fmla="*/ 1373983 w 21600"/>
                <a:gd name="T5" fmla="*/ 2582863 h 21600"/>
                <a:gd name="T6" fmla="*/ 1373983 w 21600"/>
                <a:gd name="T7" fmla="*/ 2582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08" y="0"/>
                  </a:moveTo>
                  <a:cubicBezTo>
                    <a:pt x="14701" y="0"/>
                    <a:pt x="9624" y="1210"/>
                    <a:pt x="5949" y="3164"/>
                  </a:cubicBezTo>
                  <a:cubicBezTo>
                    <a:pt x="2319" y="5095"/>
                    <a:pt x="61" y="7754"/>
                    <a:pt x="6" y="10694"/>
                  </a:cubicBezTo>
                  <a:lnTo>
                    <a:pt x="1750" y="11487"/>
                  </a:lnTo>
                  <a:lnTo>
                    <a:pt x="2605" y="11097"/>
                  </a:lnTo>
                  <a:lnTo>
                    <a:pt x="1750" y="11489"/>
                  </a:lnTo>
                  <a:lnTo>
                    <a:pt x="6" y="10694"/>
                  </a:lnTo>
                  <a:cubicBezTo>
                    <a:pt x="6" y="10730"/>
                    <a:pt x="0" y="10765"/>
                    <a:pt x="0" y="10802"/>
                  </a:cubicBezTo>
                  <a:cubicBezTo>
                    <a:pt x="0" y="13784"/>
                    <a:pt x="2278" y="16485"/>
                    <a:pt x="5952" y="18439"/>
                  </a:cubicBezTo>
                  <a:cubicBezTo>
                    <a:pt x="9582" y="20370"/>
                    <a:pt x="14579" y="21571"/>
                    <a:pt x="20106" y="21600"/>
                  </a:cubicBezTo>
                  <a:lnTo>
                    <a:pt x="21600" y="20672"/>
                  </a:lnTo>
                  <a:lnTo>
                    <a:pt x="20237" y="19826"/>
                  </a:lnTo>
                  <a:cubicBezTo>
                    <a:pt x="15579" y="19816"/>
                    <a:pt x="11363" y="18810"/>
                    <a:pt x="8307" y="17185"/>
                  </a:cubicBezTo>
                  <a:cubicBezTo>
                    <a:pt x="5236" y="15551"/>
                    <a:pt x="3338" y="13294"/>
                    <a:pt x="3338" y="10802"/>
                  </a:cubicBezTo>
                  <a:cubicBezTo>
                    <a:pt x="3338" y="10789"/>
                    <a:pt x="3338" y="10778"/>
                    <a:pt x="3338" y="10765"/>
                  </a:cubicBezTo>
                  <a:cubicBezTo>
                    <a:pt x="3338" y="10765"/>
                    <a:pt x="3338" y="10764"/>
                    <a:pt x="3338" y="10763"/>
                  </a:cubicBezTo>
                  <a:lnTo>
                    <a:pt x="3341" y="10763"/>
                  </a:lnTo>
                  <a:cubicBezTo>
                    <a:pt x="3360" y="8286"/>
                    <a:pt x="5252" y="6044"/>
                    <a:pt x="8307" y="4419"/>
                  </a:cubicBezTo>
                  <a:cubicBezTo>
                    <a:pt x="11379" y="2785"/>
                    <a:pt x="15622" y="1774"/>
                    <a:pt x="20308" y="1774"/>
                  </a:cubicBezTo>
                  <a:cubicBezTo>
                    <a:pt x="20333" y="1774"/>
                    <a:pt x="20356" y="1775"/>
                    <a:pt x="20380" y="1775"/>
                  </a:cubicBezTo>
                  <a:lnTo>
                    <a:pt x="19017" y="931"/>
                  </a:lnTo>
                  <a:lnTo>
                    <a:pt x="20511" y="3"/>
                  </a:lnTo>
                  <a:cubicBezTo>
                    <a:pt x="20443" y="3"/>
                    <a:pt x="20377" y="0"/>
                    <a:pt x="20308" y="0"/>
                  </a:cubicBezTo>
                  <a:close/>
                </a:path>
              </a:pathLst>
            </a:custGeom>
            <a:solidFill>
              <a:srgbClr val="009DE7">
                <a:alpha val="80000"/>
              </a:srgbClr>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9" name="AutoShape 4">
              <a:extLst>
                <a:ext uri="{FF2B5EF4-FFF2-40B4-BE49-F238E27FC236}">
                  <a16:creationId xmlns:a16="http://schemas.microsoft.com/office/drawing/2014/main" id="{79B3F68C-6CAF-469B-8217-2224873FDFE2}"/>
                </a:ext>
              </a:extLst>
            </p:cNvPr>
            <p:cNvSpPr>
              <a:spLocks/>
            </p:cNvSpPr>
            <p:nvPr/>
          </p:nvSpPr>
          <p:spPr bwMode="auto">
            <a:xfrm>
              <a:off x="2419350" y="0"/>
              <a:ext cx="2747966" cy="5167313"/>
            </a:xfrm>
            <a:custGeom>
              <a:avLst/>
              <a:gdLst>
                <a:gd name="T0" fmla="*/ 1373983 w 21600"/>
                <a:gd name="T1" fmla="*/ 2583657 h 21600"/>
                <a:gd name="T2" fmla="*/ 1373983 w 21600"/>
                <a:gd name="T3" fmla="*/ 2583657 h 21600"/>
                <a:gd name="T4" fmla="*/ 1373983 w 21600"/>
                <a:gd name="T5" fmla="*/ 2583657 h 21600"/>
                <a:gd name="T6" fmla="*/ 1373983 w 21600"/>
                <a:gd name="T7" fmla="*/ 2583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94" y="0"/>
                  </a:moveTo>
                  <a:lnTo>
                    <a:pt x="0" y="928"/>
                  </a:lnTo>
                  <a:lnTo>
                    <a:pt x="1363" y="1774"/>
                  </a:lnTo>
                  <a:cubicBezTo>
                    <a:pt x="6021" y="1784"/>
                    <a:pt x="10237" y="2790"/>
                    <a:pt x="13293" y="4415"/>
                  </a:cubicBezTo>
                  <a:cubicBezTo>
                    <a:pt x="16364" y="6049"/>
                    <a:pt x="18265" y="8306"/>
                    <a:pt x="18265" y="10798"/>
                  </a:cubicBezTo>
                  <a:cubicBezTo>
                    <a:pt x="18265" y="10811"/>
                    <a:pt x="18262" y="10822"/>
                    <a:pt x="18262" y="10835"/>
                  </a:cubicBezTo>
                  <a:lnTo>
                    <a:pt x="18262" y="10837"/>
                  </a:lnTo>
                  <a:lnTo>
                    <a:pt x="18259" y="10837"/>
                  </a:lnTo>
                  <a:cubicBezTo>
                    <a:pt x="18240" y="13314"/>
                    <a:pt x="16348" y="15556"/>
                    <a:pt x="13293" y="17181"/>
                  </a:cubicBezTo>
                  <a:cubicBezTo>
                    <a:pt x="10221" y="18815"/>
                    <a:pt x="5978" y="19826"/>
                    <a:pt x="1292" y="19826"/>
                  </a:cubicBezTo>
                  <a:cubicBezTo>
                    <a:pt x="1267" y="19826"/>
                    <a:pt x="1244" y="19825"/>
                    <a:pt x="1220" y="19825"/>
                  </a:cubicBezTo>
                  <a:lnTo>
                    <a:pt x="2583" y="20669"/>
                  </a:lnTo>
                  <a:lnTo>
                    <a:pt x="1089" y="21597"/>
                  </a:lnTo>
                  <a:cubicBezTo>
                    <a:pt x="1157" y="21597"/>
                    <a:pt x="1223" y="21600"/>
                    <a:pt x="1292" y="21600"/>
                  </a:cubicBezTo>
                  <a:cubicBezTo>
                    <a:pt x="6899" y="21600"/>
                    <a:pt x="11976" y="20390"/>
                    <a:pt x="15651" y="18436"/>
                  </a:cubicBezTo>
                  <a:cubicBezTo>
                    <a:pt x="19281" y="16505"/>
                    <a:pt x="21539" y="13846"/>
                    <a:pt x="21594" y="10906"/>
                  </a:cubicBezTo>
                  <a:cubicBezTo>
                    <a:pt x="21594" y="10870"/>
                    <a:pt x="21600" y="10835"/>
                    <a:pt x="21600" y="10798"/>
                  </a:cubicBezTo>
                  <a:cubicBezTo>
                    <a:pt x="21600" y="7816"/>
                    <a:pt x="19326" y="5115"/>
                    <a:pt x="15651" y="3161"/>
                  </a:cubicBezTo>
                  <a:cubicBezTo>
                    <a:pt x="12021" y="1230"/>
                    <a:pt x="7021" y="29"/>
                    <a:pt x="1494" y="0"/>
                  </a:cubicBezTo>
                  <a:close/>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nvGrpSpPr>
            <p:cNvPr id="10" name="Group 5">
              <a:extLst>
                <a:ext uri="{FF2B5EF4-FFF2-40B4-BE49-F238E27FC236}">
                  <a16:creationId xmlns:a16="http://schemas.microsoft.com/office/drawing/2014/main" id="{286CD4F3-596B-4553-8779-549A73EB643A}"/>
                </a:ext>
              </a:extLst>
            </p:cNvPr>
            <p:cNvGrpSpPr>
              <a:grpSpLocks/>
            </p:cNvGrpSpPr>
            <p:nvPr/>
          </p:nvGrpSpPr>
          <p:grpSpPr bwMode="auto">
            <a:xfrm>
              <a:off x="649025" y="625054"/>
              <a:ext cx="3869262" cy="3860848"/>
              <a:chOff x="0" y="-1"/>
              <a:chExt cx="3869261" cy="3860849"/>
            </a:xfrm>
          </p:grpSpPr>
          <p:sp>
            <p:nvSpPr>
              <p:cNvPr id="11" name="AutoShape 6">
                <a:extLst>
                  <a:ext uri="{FF2B5EF4-FFF2-40B4-BE49-F238E27FC236}">
                    <a16:creationId xmlns:a16="http://schemas.microsoft.com/office/drawing/2014/main" id="{F39402A7-29AC-41AD-A390-8ACD386EA29A}"/>
                  </a:ext>
                </a:extLst>
              </p:cNvPr>
              <p:cNvSpPr>
                <a:spLocks/>
              </p:cNvSpPr>
              <p:nvPr/>
            </p:nvSpPr>
            <p:spPr bwMode="auto">
              <a:xfrm>
                <a:off x="261" y="420"/>
                <a:ext cx="3868740" cy="3860801"/>
              </a:xfrm>
              <a:custGeom>
                <a:avLst/>
                <a:gdLst>
                  <a:gd name="T0" fmla="*/ 1934370 w 21600"/>
                  <a:gd name="T1" fmla="*/ 1930400 h 21600"/>
                  <a:gd name="T2" fmla="*/ 1934370 w 21600"/>
                  <a:gd name="T3" fmla="*/ 1930400 h 21600"/>
                  <a:gd name="T4" fmla="*/ 1934370 w 21600"/>
                  <a:gd name="T5" fmla="*/ 1930400 h 21600"/>
                  <a:gd name="T6" fmla="*/ 1934370 w 21600"/>
                  <a:gd name="T7" fmla="*/ 19304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09DE7">
                  <a:alpha val="80000"/>
                </a:srgbClr>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12" name="AutoShape 7">
                <a:extLst>
                  <a:ext uri="{FF2B5EF4-FFF2-40B4-BE49-F238E27FC236}">
                    <a16:creationId xmlns:a16="http://schemas.microsoft.com/office/drawing/2014/main" id="{E334833B-A9EF-4F20-BFC2-A9E8C836CF6E}"/>
                  </a:ext>
                </a:extLst>
              </p:cNvPr>
              <p:cNvSpPr>
                <a:spLocks/>
              </p:cNvSpPr>
              <p:nvPr/>
            </p:nvSpPr>
            <p:spPr bwMode="auto">
              <a:xfrm>
                <a:off x="778137" y="102020"/>
                <a:ext cx="2455864" cy="3549651"/>
              </a:xfrm>
              <a:custGeom>
                <a:avLst/>
                <a:gdLst>
                  <a:gd name="T0" fmla="*/ 1227932 w 20624"/>
                  <a:gd name="T1" fmla="*/ 1800728 h 21378"/>
                  <a:gd name="T2" fmla="*/ 1227932 w 20624"/>
                  <a:gd name="T3" fmla="*/ 1800728 h 21378"/>
                  <a:gd name="T4" fmla="*/ 1227932 w 20624"/>
                  <a:gd name="T5" fmla="*/ 1800728 h 21378"/>
                  <a:gd name="T6" fmla="*/ 1227932 w 20624"/>
                  <a:gd name="T7" fmla="*/ 1800728 h 213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24" h="21378">
                    <a:moveTo>
                      <a:pt x="10555" y="9976"/>
                    </a:moveTo>
                    <a:cubicBezTo>
                      <a:pt x="9964" y="9881"/>
                      <a:pt x="9449" y="9919"/>
                      <a:pt x="9405" y="10060"/>
                    </a:cubicBezTo>
                    <a:cubicBezTo>
                      <a:pt x="9361" y="10201"/>
                      <a:pt x="9804" y="10393"/>
                      <a:pt x="10395" y="10488"/>
                    </a:cubicBezTo>
                    <a:cubicBezTo>
                      <a:pt x="10986" y="10583"/>
                      <a:pt x="11501" y="10545"/>
                      <a:pt x="11545" y="10403"/>
                    </a:cubicBezTo>
                    <a:cubicBezTo>
                      <a:pt x="11589" y="10262"/>
                      <a:pt x="11146" y="10070"/>
                      <a:pt x="10555" y="9976"/>
                    </a:cubicBezTo>
                    <a:close/>
                    <a:moveTo>
                      <a:pt x="17197" y="13840"/>
                    </a:moveTo>
                    <a:cubicBezTo>
                      <a:pt x="17304" y="13527"/>
                      <a:pt x="17520" y="13167"/>
                      <a:pt x="17348" y="12852"/>
                    </a:cubicBezTo>
                    <a:cubicBezTo>
                      <a:pt x="17183" y="12550"/>
                      <a:pt x="13854" y="11819"/>
                      <a:pt x="13288" y="11819"/>
                    </a:cubicBezTo>
                    <a:cubicBezTo>
                      <a:pt x="12345" y="11819"/>
                      <a:pt x="11372" y="11842"/>
                      <a:pt x="10964" y="12559"/>
                    </a:cubicBezTo>
                    <a:cubicBezTo>
                      <a:pt x="10964" y="12559"/>
                      <a:pt x="8149" y="11691"/>
                      <a:pt x="8151" y="11303"/>
                    </a:cubicBezTo>
                    <a:cubicBezTo>
                      <a:pt x="8152" y="11134"/>
                      <a:pt x="8645" y="10164"/>
                      <a:pt x="8242" y="10160"/>
                    </a:cubicBezTo>
                    <a:cubicBezTo>
                      <a:pt x="7840" y="10155"/>
                      <a:pt x="6651" y="11320"/>
                      <a:pt x="6027" y="10451"/>
                    </a:cubicBezTo>
                    <a:cubicBezTo>
                      <a:pt x="5403" y="9581"/>
                      <a:pt x="6089" y="8451"/>
                      <a:pt x="8346" y="8772"/>
                    </a:cubicBezTo>
                    <a:cubicBezTo>
                      <a:pt x="10141" y="9028"/>
                      <a:pt x="9994" y="9968"/>
                      <a:pt x="10010" y="9314"/>
                    </a:cubicBezTo>
                    <a:cubicBezTo>
                      <a:pt x="10032" y="8445"/>
                      <a:pt x="10911" y="7298"/>
                      <a:pt x="11111" y="7014"/>
                    </a:cubicBezTo>
                    <a:cubicBezTo>
                      <a:pt x="11548" y="6390"/>
                      <a:pt x="12791" y="5882"/>
                      <a:pt x="12877" y="5670"/>
                    </a:cubicBezTo>
                    <a:cubicBezTo>
                      <a:pt x="12877" y="5670"/>
                      <a:pt x="12490" y="5065"/>
                      <a:pt x="12224" y="5052"/>
                    </a:cubicBezTo>
                    <a:cubicBezTo>
                      <a:pt x="11964" y="5040"/>
                      <a:pt x="13723" y="4485"/>
                      <a:pt x="13415" y="4395"/>
                    </a:cubicBezTo>
                    <a:cubicBezTo>
                      <a:pt x="13039" y="4287"/>
                      <a:pt x="11658" y="3484"/>
                      <a:pt x="11207" y="3353"/>
                    </a:cubicBezTo>
                    <a:cubicBezTo>
                      <a:pt x="10825" y="3242"/>
                      <a:pt x="10480" y="2908"/>
                      <a:pt x="10030" y="2928"/>
                    </a:cubicBezTo>
                    <a:cubicBezTo>
                      <a:pt x="9401" y="2956"/>
                      <a:pt x="10692" y="4940"/>
                      <a:pt x="9087" y="4314"/>
                    </a:cubicBezTo>
                    <a:cubicBezTo>
                      <a:pt x="8765" y="4188"/>
                      <a:pt x="7844" y="3986"/>
                      <a:pt x="7682" y="3724"/>
                    </a:cubicBezTo>
                    <a:cubicBezTo>
                      <a:pt x="7533" y="3482"/>
                      <a:pt x="8133" y="2959"/>
                      <a:pt x="8348" y="2793"/>
                    </a:cubicBezTo>
                    <a:cubicBezTo>
                      <a:pt x="8707" y="2516"/>
                      <a:pt x="9496" y="2529"/>
                      <a:pt x="9949" y="2653"/>
                    </a:cubicBezTo>
                    <a:cubicBezTo>
                      <a:pt x="10359" y="2765"/>
                      <a:pt x="10856" y="3137"/>
                      <a:pt x="11304" y="2904"/>
                    </a:cubicBezTo>
                    <a:cubicBezTo>
                      <a:pt x="11774" y="2661"/>
                      <a:pt x="10635" y="1518"/>
                      <a:pt x="9866" y="1417"/>
                    </a:cubicBezTo>
                    <a:cubicBezTo>
                      <a:pt x="9440" y="1361"/>
                      <a:pt x="8856" y="978"/>
                      <a:pt x="8428" y="1040"/>
                    </a:cubicBezTo>
                    <a:cubicBezTo>
                      <a:pt x="8188" y="1075"/>
                      <a:pt x="8232" y="1222"/>
                      <a:pt x="8095" y="1323"/>
                    </a:cubicBezTo>
                    <a:cubicBezTo>
                      <a:pt x="7613" y="1680"/>
                      <a:pt x="7307" y="1187"/>
                      <a:pt x="6872" y="1177"/>
                    </a:cubicBezTo>
                    <a:cubicBezTo>
                      <a:pt x="6217" y="1163"/>
                      <a:pt x="5552" y="1326"/>
                      <a:pt x="5008" y="1578"/>
                    </a:cubicBezTo>
                    <a:cubicBezTo>
                      <a:pt x="4878" y="1410"/>
                      <a:pt x="4766" y="1056"/>
                      <a:pt x="4505" y="967"/>
                    </a:cubicBezTo>
                    <a:cubicBezTo>
                      <a:pt x="4333" y="909"/>
                      <a:pt x="1262" y="2082"/>
                      <a:pt x="1262" y="2082"/>
                    </a:cubicBezTo>
                    <a:cubicBezTo>
                      <a:pt x="1262" y="2082"/>
                      <a:pt x="1124" y="2632"/>
                      <a:pt x="902" y="2689"/>
                    </a:cubicBezTo>
                    <a:cubicBezTo>
                      <a:pt x="680" y="2746"/>
                      <a:pt x="-427" y="2940"/>
                      <a:pt x="179" y="2916"/>
                    </a:cubicBezTo>
                    <a:cubicBezTo>
                      <a:pt x="311" y="2911"/>
                      <a:pt x="1302" y="2735"/>
                      <a:pt x="2332" y="2466"/>
                    </a:cubicBezTo>
                    <a:cubicBezTo>
                      <a:pt x="2318" y="2764"/>
                      <a:pt x="2297" y="3061"/>
                      <a:pt x="2266" y="3358"/>
                    </a:cubicBezTo>
                    <a:cubicBezTo>
                      <a:pt x="2211" y="3889"/>
                      <a:pt x="2175" y="4411"/>
                      <a:pt x="2140" y="4942"/>
                    </a:cubicBezTo>
                    <a:cubicBezTo>
                      <a:pt x="2106" y="5469"/>
                      <a:pt x="1841" y="5980"/>
                      <a:pt x="1632" y="6478"/>
                    </a:cubicBezTo>
                    <a:cubicBezTo>
                      <a:pt x="1484" y="6833"/>
                      <a:pt x="1288" y="7376"/>
                      <a:pt x="1583" y="7723"/>
                    </a:cubicBezTo>
                    <a:cubicBezTo>
                      <a:pt x="2126" y="8363"/>
                      <a:pt x="3361" y="8730"/>
                      <a:pt x="3681" y="9655"/>
                    </a:cubicBezTo>
                    <a:cubicBezTo>
                      <a:pt x="3801" y="9999"/>
                      <a:pt x="3700" y="10198"/>
                      <a:pt x="3991" y="10478"/>
                    </a:cubicBezTo>
                    <a:cubicBezTo>
                      <a:pt x="4742" y="11201"/>
                      <a:pt x="6584" y="11034"/>
                      <a:pt x="7721" y="11656"/>
                    </a:cubicBezTo>
                    <a:cubicBezTo>
                      <a:pt x="8801" y="12247"/>
                      <a:pt x="9939" y="12831"/>
                      <a:pt x="10803" y="12919"/>
                    </a:cubicBezTo>
                    <a:cubicBezTo>
                      <a:pt x="10778" y="12991"/>
                      <a:pt x="9910" y="14631"/>
                      <a:pt x="9937" y="14854"/>
                    </a:cubicBezTo>
                    <a:cubicBezTo>
                      <a:pt x="9967" y="15096"/>
                      <a:pt x="10360" y="15384"/>
                      <a:pt x="10551" y="15566"/>
                    </a:cubicBezTo>
                    <a:cubicBezTo>
                      <a:pt x="10892" y="15888"/>
                      <a:pt x="12388" y="16938"/>
                      <a:pt x="12569" y="17281"/>
                    </a:cubicBezTo>
                    <a:cubicBezTo>
                      <a:pt x="12739" y="17603"/>
                      <a:pt x="12740" y="17992"/>
                      <a:pt x="12546" y="18309"/>
                    </a:cubicBezTo>
                    <a:cubicBezTo>
                      <a:pt x="12326" y="18669"/>
                      <a:pt x="12101" y="19035"/>
                      <a:pt x="11964" y="19417"/>
                    </a:cubicBezTo>
                    <a:cubicBezTo>
                      <a:pt x="11884" y="19641"/>
                      <a:pt x="11389" y="21313"/>
                      <a:pt x="11683" y="21363"/>
                    </a:cubicBezTo>
                    <a:cubicBezTo>
                      <a:pt x="12157" y="21444"/>
                      <a:pt x="12759" y="21167"/>
                      <a:pt x="13053" y="20924"/>
                    </a:cubicBezTo>
                    <a:cubicBezTo>
                      <a:pt x="13223" y="20784"/>
                      <a:pt x="13358" y="20164"/>
                      <a:pt x="13463" y="20050"/>
                    </a:cubicBezTo>
                    <a:cubicBezTo>
                      <a:pt x="13706" y="19783"/>
                      <a:pt x="15141" y="19060"/>
                      <a:pt x="15507" y="18888"/>
                    </a:cubicBezTo>
                    <a:cubicBezTo>
                      <a:pt x="15669" y="18813"/>
                      <a:pt x="19105" y="16948"/>
                      <a:pt x="19470" y="16437"/>
                    </a:cubicBezTo>
                    <a:cubicBezTo>
                      <a:pt x="19498" y="16398"/>
                      <a:pt x="19720" y="15551"/>
                      <a:pt x="20542" y="14254"/>
                    </a:cubicBezTo>
                    <a:cubicBezTo>
                      <a:pt x="21173" y="13258"/>
                      <a:pt x="17973" y="13546"/>
                      <a:pt x="17197" y="13840"/>
                    </a:cubicBezTo>
                    <a:close/>
                    <a:moveTo>
                      <a:pt x="13673" y="1219"/>
                    </a:moveTo>
                    <a:cubicBezTo>
                      <a:pt x="13425" y="1053"/>
                      <a:pt x="11675" y="373"/>
                      <a:pt x="11661" y="379"/>
                    </a:cubicBezTo>
                    <a:cubicBezTo>
                      <a:pt x="11438" y="318"/>
                      <a:pt x="9305" y="-156"/>
                      <a:pt x="9412" y="52"/>
                    </a:cubicBezTo>
                    <a:cubicBezTo>
                      <a:pt x="9598" y="411"/>
                      <a:pt x="11388" y="1499"/>
                      <a:pt x="11584" y="1623"/>
                    </a:cubicBezTo>
                    <a:cubicBezTo>
                      <a:pt x="11848" y="1791"/>
                      <a:pt x="13726" y="3327"/>
                      <a:pt x="14112" y="2968"/>
                    </a:cubicBezTo>
                    <a:cubicBezTo>
                      <a:pt x="14185" y="2900"/>
                      <a:pt x="13749" y="2414"/>
                      <a:pt x="13697" y="2341"/>
                    </a:cubicBezTo>
                    <a:cubicBezTo>
                      <a:pt x="13542" y="2119"/>
                      <a:pt x="13542" y="1935"/>
                      <a:pt x="13573" y="1686"/>
                    </a:cubicBezTo>
                    <a:cubicBezTo>
                      <a:pt x="13588" y="1559"/>
                      <a:pt x="13735" y="1261"/>
                      <a:pt x="13673" y="121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grpSp>
        <p:nvGrpSpPr>
          <p:cNvPr id="13" name="Group 3">
            <a:extLst>
              <a:ext uri="{FF2B5EF4-FFF2-40B4-BE49-F238E27FC236}">
                <a16:creationId xmlns:a16="http://schemas.microsoft.com/office/drawing/2014/main" id="{8E24E958-FEC6-4E4B-8198-6EF10C0EA408}"/>
              </a:ext>
            </a:extLst>
          </p:cNvPr>
          <p:cNvGrpSpPr>
            <a:grpSpLocks/>
          </p:cNvGrpSpPr>
          <p:nvPr/>
        </p:nvGrpSpPr>
        <p:grpSpPr bwMode="auto">
          <a:xfrm>
            <a:off x="981264" y="1644722"/>
            <a:ext cx="1040884" cy="1040655"/>
            <a:chOff x="-1" y="0"/>
            <a:chExt cx="1730446" cy="1730446"/>
          </a:xfrm>
        </p:grpSpPr>
        <p:sp>
          <p:nvSpPr>
            <p:cNvPr id="15" name="AutoShape 4">
              <a:extLst>
                <a:ext uri="{FF2B5EF4-FFF2-40B4-BE49-F238E27FC236}">
                  <a16:creationId xmlns:a16="http://schemas.microsoft.com/office/drawing/2014/main" id="{DE1F8F90-2490-4870-842E-511DDEC9203B}"/>
                </a:ext>
              </a:extLst>
            </p:cNvPr>
            <p:cNvSpPr>
              <a:spLocks/>
            </p:cNvSpPr>
            <p:nvPr/>
          </p:nvSpPr>
          <p:spPr bwMode="auto">
            <a:xfrm>
              <a:off x="435" y="393"/>
              <a:ext cx="1730010" cy="1730392"/>
            </a:xfrm>
            <a:custGeom>
              <a:avLst/>
              <a:gdLst>
                <a:gd name="T0" fmla="*/ 864961 w 19679"/>
                <a:gd name="T1" fmla="*/ 949654 h 19679"/>
                <a:gd name="T2" fmla="*/ 864961 w 19679"/>
                <a:gd name="T3" fmla="*/ 949654 h 19679"/>
                <a:gd name="T4" fmla="*/ 864961 w 19679"/>
                <a:gd name="T5" fmla="*/ 949654 h 19679"/>
                <a:gd name="T6" fmla="*/ 864961 w 19679"/>
                <a:gd name="T7" fmla="*/ 94965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18" name="AutoShape 5">
              <a:extLst>
                <a:ext uri="{FF2B5EF4-FFF2-40B4-BE49-F238E27FC236}">
                  <a16:creationId xmlns:a16="http://schemas.microsoft.com/office/drawing/2014/main" id="{BB919AFD-E6E3-40C5-BD72-C672FD989D3E}"/>
                </a:ext>
              </a:extLst>
            </p:cNvPr>
            <p:cNvSpPr>
              <a:spLocks/>
            </p:cNvSpPr>
            <p:nvPr/>
          </p:nvSpPr>
          <p:spPr bwMode="auto">
            <a:xfrm>
              <a:off x="370244" y="294083"/>
              <a:ext cx="990391" cy="965209"/>
            </a:xfrm>
            <a:custGeom>
              <a:avLst/>
              <a:gdLst>
                <a:gd name="T0" fmla="*/ 495196 w 21600"/>
                <a:gd name="T1" fmla="*/ 482605 h 21600"/>
                <a:gd name="T2" fmla="*/ 495196 w 21600"/>
                <a:gd name="T3" fmla="*/ 482605 h 21600"/>
                <a:gd name="T4" fmla="*/ 495196 w 21600"/>
                <a:gd name="T5" fmla="*/ 482605 h 21600"/>
                <a:gd name="T6" fmla="*/ 495196 w 21600"/>
                <a:gd name="T7" fmla="*/ 48260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414" y="20035"/>
                  </a:moveTo>
                  <a:lnTo>
                    <a:pt x="16338" y="20035"/>
                  </a:lnTo>
                  <a:lnTo>
                    <a:pt x="16338" y="17900"/>
                  </a:lnTo>
                  <a:lnTo>
                    <a:pt x="18414" y="17900"/>
                  </a:lnTo>
                  <a:cubicBezTo>
                    <a:pt x="18414" y="17900"/>
                    <a:pt x="18414" y="20035"/>
                    <a:pt x="18414" y="20035"/>
                  </a:cubicBezTo>
                  <a:close/>
                  <a:moveTo>
                    <a:pt x="15126" y="20035"/>
                  </a:moveTo>
                  <a:lnTo>
                    <a:pt x="13050" y="20035"/>
                  </a:lnTo>
                  <a:lnTo>
                    <a:pt x="13050" y="17900"/>
                  </a:lnTo>
                  <a:lnTo>
                    <a:pt x="15126" y="17900"/>
                  </a:lnTo>
                  <a:cubicBezTo>
                    <a:pt x="15126" y="17900"/>
                    <a:pt x="15126" y="20035"/>
                    <a:pt x="15126" y="20035"/>
                  </a:cubicBezTo>
                  <a:close/>
                  <a:moveTo>
                    <a:pt x="11838" y="20035"/>
                  </a:moveTo>
                  <a:lnTo>
                    <a:pt x="9762" y="20035"/>
                  </a:lnTo>
                  <a:lnTo>
                    <a:pt x="9762" y="17900"/>
                  </a:lnTo>
                  <a:lnTo>
                    <a:pt x="11838" y="17900"/>
                  </a:lnTo>
                  <a:cubicBezTo>
                    <a:pt x="11838" y="17900"/>
                    <a:pt x="11838" y="20035"/>
                    <a:pt x="11838" y="20035"/>
                  </a:cubicBezTo>
                  <a:close/>
                  <a:moveTo>
                    <a:pt x="13677" y="7653"/>
                  </a:moveTo>
                  <a:cubicBezTo>
                    <a:pt x="13978" y="7653"/>
                    <a:pt x="14225" y="7905"/>
                    <a:pt x="14225" y="8217"/>
                  </a:cubicBezTo>
                  <a:lnTo>
                    <a:pt x="14225" y="10189"/>
                  </a:lnTo>
                  <a:lnTo>
                    <a:pt x="11416" y="10189"/>
                  </a:lnTo>
                  <a:lnTo>
                    <a:pt x="11281" y="7653"/>
                  </a:lnTo>
                  <a:cubicBezTo>
                    <a:pt x="11281" y="7653"/>
                    <a:pt x="13677" y="7653"/>
                    <a:pt x="13677" y="7653"/>
                  </a:cubicBezTo>
                  <a:close/>
                  <a:moveTo>
                    <a:pt x="8723" y="12020"/>
                  </a:moveTo>
                  <a:lnTo>
                    <a:pt x="6712" y="13616"/>
                  </a:lnTo>
                  <a:lnTo>
                    <a:pt x="6576" y="13616"/>
                  </a:lnTo>
                  <a:lnTo>
                    <a:pt x="6576" y="9777"/>
                  </a:lnTo>
                  <a:cubicBezTo>
                    <a:pt x="6576" y="9120"/>
                    <a:pt x="6091" y="8577"/>
                    <a:pt x="5469" y="8507"/>
                  </a:cubicBezTo>
                  <a:lnTo>
                    <a:pt x="5469" y="7653"/>
                  </a:lnTo>
                  <a:lnTo>
                    <a:pt x="8922" y="7653"/>
                  </a:lnTo>
                  <a:cubicBezTo>
                    <a:pt x="8922" y="7653"/>
                    <a:pt x="8723" y="12020"/>
                    <a:pt x="8723" y="12020"/>
                  </a:cubicBezTo>
                  <a:close/>
                  <a:moveTo>
                    <a:pt x="8550" y="20035"/>
                  </a:moveTo>
                  <a:lnTo>
                    <a:pt x="6474" y="20035"/>
                  </a:lnTo>
                  <a:lnTo>
                    <a:pt x="6474" y="17900"/>
                  </a:lnTo>
                  <a:lnTo>
                    <a:pt x="8550" y="17900"/>
                  </a:lnTo>
                  <a:cubicBezTo>
                    <a:pt x="8550" y="17900"/>
                    <a:pt x="8550" y="20035"/>
                    <a:pt x="8550" y="20035"/>
                  </a:cubicBezTo>
                  <a:close/>
                  <a:moveTo>
                    <a:pt x="5262" y="20035"/>
                  </a:moveTo>
                  <a:lnTo>
                    <a:pt x="3186" y="20035"/>
                  </a:lnTo>
                  <a:lnTo>
                    <a:pt x="3186" y="17900"/>
                  </a:lnTo>
                  <a:lnTo>
                    <a:pt x="5262" y="17900"/>
                  </a:lnTo>
                  <a:cubicBezTo>
                    <a:pt x="5262" y="17900"/>
                    <a:pt x="5262" y="20035"/>
                    <a:pt x="5262" y="20035"/>
                  </a:cubicBezTo>
                  <a:close/>
                  <a:moveTo>
                    <a:pt x="2009" y="8500"/>
                  </a:moveTo>
                  <a:lnTo>
                    <a:pt x="2009" y="8217"/>
                  </a:lnTo>
                  <a:cubicBezTo>
                    <a:pt x="2009" y="7905"/>
                    <a:pt x="2255" y="7653"/>
                    <a:pt x="2557" y="7653"/>
                  </a:cubicBezTo>
                  <a:lnTo>
                    <a:pt x="5195" y="7653"/>
                  </a:lnTo>
                  <a:lnTo>
                    <a:pt x="5195" y="8507"/>
                  </a:lnTo>
                  <a:cubicBezTo>
                    <a:pt x="4572" y="8577"/>
                    <a:pt x="4087" y="9120"/>
                    <a:pt x="4087" y="9777"/>
                  </a:cubicBezTo>
                  <a:lnTo>
                    <a:pt x="4087" y="13616"/>
                  </a:lnTo>
                  <a:lnTo>
                    <a:pt x="3220" y="13616"/>
                  </a:lnTo>
                  <a:lnTo>
                    <a:pt x="3220" y="9777"/>
                  </a:lnTo>
                  <a:cubicBezTo>
                    <a:pt x="3220" y="9083"/>
                    <a:pt x="2680" y="8518"/>
                    <a:pt x="2009" y="8500"/>
                  </a:cubicBezTo>
                  <a:close/>
                  <a:moveTo>
                    <a:pt x="21208" y="14178"/>
                  </a:moveTo>
                  <a:lnTo>
                    <a:pt x="21071" y="12090"/>
                  </a:lnTo>
                  <a:lnTo>
                    <a:pt x="20546" y="12090"/>
                  </a:lnTo>
                  <a:lnTo>
                    <a:pt x="20409" y="14178"/>
                  </a:lnTo>
                  <a:lnTo>
                    <a:pt x="19270" y="14178"/>
                  </a:lnTo>
                  <a:lnTo>
                    <a:pt x="19133" y="12090"/>
                  </a:lnTo>
                  <a:lnTo>
                    <a:pt x="18608" y="12090"/>
                  </a:lnTo>
                  <a:lnTo>
                    <a:pt x="18471" y="14178"/>
                  </a:lnTo>
                  <a:lnTo>
                    <a:pt x="17170" y="14178"/>
                  </a:lnTo>
                  <a:lnTo>
                    <a:pt x="17170" y="10188"/>
                  </a:lnTo>
                  <a:lnTo>
                    <a:pt x="14498" y="10188"/>
                  </a:lnTo>
                  <a:lnTo>
                    <a:pt x="14498" y="8216"/>
                  </a:lnTo>
                  <a:cubicBezTo>
                    <a:pt x="14498" y="7750"/>
                    <a:pt x="14130" y="7371"/>
                    <a:pt x="13676" y="7371"/>
                  </a:cubicBezTo>
                  <a:lnTo>
                    <a:pt x="11265" y="7371"/>
                  </a:lnTo>
                  <a:lnTo>
                    <a:pt x="10868" y="0"/>
                  </a:lnTo>
                  <a:lnTo>
                    <a:pt x="9270" y="0"/>
                  </a:lnTo>
                  <a:lnTo>
                    <a:pt x="8933" y="7371"/>
                  </a:lnTo>
                  <a:lnTo>
                    <a:pt x="2556" y="7371"/>
                  </a:lnTo>
                  <a:cubicBezTo>
                    <a:pt x="2103" y="7371"/>
                    <a:pt x="1734" y="7750"/>
                    <a:pt x="1734" y="8216"/>
                  </a:cubicBezTo>
                  <a:lnTo>
                    <a:pt x="1734" y="8522"/>
                  </a:lnTo>
                  <a:cubicBezTo>
                    <a:pt x="1162" y="8637"/>
                    <a:pt x="730" y="9156"/>
                    <a:pt x="730" y="9777"/>
                  </a:cubicBezTo>
                  <a:lnTo>
                    <a:pt x="730" y="13615"/>
                  </a:lnTo>
                  <a:lnTo>
                    <a:pt x="0" y="13615"/>
                  </a:lnTo>
                  <a:lnTo>
                    <a:pt x="0" y="21600"/>
                  </a:lnTo>
                  <a:lnTo>
                    <a:pt x="21600" y="21600"/>
                  </a:lnTo>
                  <a:lnTo>
                    <a:pt x="21600" y="14178"/>
                  </a:lnTo>
                  <a:cubicBezTo>
                    <a:pt x="21600" y="14178"/>
                    <a:pt x="21208" y="14178"/>
                    <a:pt x="21208" y="141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nvGrpSpPr>
          <p:cNvPr id="19" name="Group 13">
            <a:extLst>
              <a:ext uri="{FF2B5EF4-FFF2-40B4-BE49-F238E27FC236}">
                <a16:creationId xmlns:a16="http://schemas.microsoft.com/office/drawing/2014/main" id="{3A45AEE6-2716-48BD-9113-1A17D9A51170}"/>
              </a:ext>
            </a:extLst>
          </p:cNvPr>
          <p:cNvGrpSpPr>
            <a:grpSpLocks/>
          </p:cNvGrpSpPr>
          <p:nvPr/>
        </p:nvGrpSpPr>
        <p:grpSpPr bwMode="auto">
          <a:xfrm>
            <a:off x="2483058" y="2854555"/>
            <a:ext cx="1393958" cy="1393650"/>
            <a:chOff x="-1" y="0"/>
            <a:chExt cx="1730446" cy="1730446"/>
          </a:xfrm>
        </p:grpSpPr>
        <p:sp>
          <p:nvSpPr>
            <p:cNvPr id="20" name="AutoShape 14">
              <a:extLst>
                <a:ext uri="{FF2B5EF4-FFF2-40B4-BE49-F238E27FC236}">
                  <a16:creationId xmlns:a16="http://schemas.microsoft.com/office/drawing/2014/main" id="{6F9EA2F9-83AF-4C04-A187-D90A6F57C35A}"/>
                </a:ext>
              </a:extLst>
            </p:cNvPr>
            <p:cNvSpPr>
              <a:spLocks/>
            </p:cNvSpPr>
            <p:nvPr/>
          </p:nvSpPr>
          <p:spPr bwMode="auto">
            <a:xfrm>
              <a:off x="435" y="54"/>
              <a:ext cx="1730010" cy="1730392"/>
            </a:xfrm>
            <a:custGeom>
              <a:avLst/>
              <a:gdLst>
                <a:gd name="T0" fmla="*/ 864961 w 19679"/>
                <a:gd name="T1" fmla="*/ 949654 h 19679"/>
                <a:gd name="T2" fmla="*/ 864961 w 19679"/>
                <a:gd name="T3" fmla="*/ 949654 h 19679"/>
                <a:gd name="T4" fmla="*/ 864961 w 19679"/>
                <a:gd name="T5" fmla="*/ 949654 h 19679"/>
                <a:gd name="T6" fmla="*/ 864961 w 19679"/>
                <a:gd name="T7" fmla="*/ 94965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21" name="AutoShape 15">
              <a:extLst>
                <a:ext uri="{FF2B5EF4-FFF2-40B4-BE49-F238E27FC236}">
                  <a16:creationId xmlns:a16="http://schemas.microsoft.com/office/drawing/2014/main" id="{6A5AD2D3-562E-42E9-9C15-839857E82113}"/>
                </a:ext>
              </a:extLst>
            </p:cNvPr>
            <p:cNvSpPr>
              <a:spLocks/>
            </p:cNvSpPr>
            <p:nvPr/>
          </p:nvSpPr>
          <p:spPr bwMode="auto">
            <a:xfrm>
              <a:off x="306757" y="381058"/>
              <a:ext cx="1117364" cy="841383"/>
            </a:xfrm>
            <a:custGeom>
              <a:avLst/>
              <a:gdLst>
                <a:gd name="T0" fmla="*/ 558682 w 21600"/>
                <a:gd name="T1" fmla="*/ 420692 h 21600"/>
                <a:gd name="T2" fmla="*/ 558682 w 21600"/>
                <a:gd name="T3" fmla="*/ 420692 h 21600"/>
                <a:gd name="T4" fmla="*/ 558682 w 21600"/>
                <a:gd name="T5" fmla="*/ 420692 h 21600"/>
                <a:gd name="T6" fmla="*/ 558682 w 21600"/>
                <a:gd name="T7" fmla="*/ 4206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4377" y="10069"/>
                  </a:moveTo>
                  <a:cubicBezTo>
                    <a:pt x="13591" y="10069"/>
                    <a:pt x="12956" y="9222"/>
                    <a:pt x="12956" y="8178"/>
                  </a:cubicBezTo>
                  <a:cubicBezTo>
                    <a:pt x="12956" y="7133"/>
                    <a:pt x="13591" y="6286"/>
                    <a:pt x="14377" y="6286"/>
                  </a:cubicBezTo>
                  <a:cubicBezTo>
                    <a:pt x="15161" y="6286"/>
                    <a:pt x="15797" y="7133"/>
                    <a:pt x="15797" y="8178"/>
                  </a:cubicBezTo>
                  <a:cubicBezTo>
                    <a:pt x="15797" y="9222"/>
                    <a:pt x="15161" y="10069"/>
                    <a:pt x="14377" y="10069"/>
                  </a:cubicBezTo>
                  <a:close/>
                  <a:moveTo>
                    <a:pt x="9355" y="17542"/>
                  </a:moveTo>
                  <a:lnTo>
                    <a:pt x="6514" y="17542"/>
                  </a:lnTo>
                  <a:lnTo>
                    <a:pt x="6514" y="13759"/>
                  </a:lnTo>
                  <a:lnTo>
                    <a:pt x="9355" y="13759"/>
                  </a:lnTo>
                  <a:cubicBezTo>
                    <a:pt x="9355" y="13759"/>
                    <a:pt x="9355" y="17542"/>
                    <a:pt x="9355" y="17542"/>
                  </a:cubicBezTo>
                  <a:close/>
                  <a:moveTo>
                    <a:pt x="4885" y="17542"/>
                  </a:moveTo>
                  <a:lnTo>
                    <a:pt x="2045" y="17542"/>
                  </a:lnTo>
                  <a:lnTo>
                    <a:pt x="2045" y="13759"/>
                  </a:lnTo>
                  <a:lnTo>
                    <a:pt x="4885" y="13759"/>
                  </a:lnTo>
                  <a:cubicBezTo>
                    <a:pt x="4885" y="13759"/>
                    <a:pt x="4885" y="17542"/>
                    <a:pt x="4885" y="17542"/>
                  </a:cubicBezTo>
                  <a:close/>
                  <a:moveTo>
                    <a:pt x="14377" y="1737"/>
                  </a:moveTo>
                  <a:lnTo>
                    <a:pt x="7198" y="11684"/>
                  </a:lnTo>
                  <a:lnTo>
                    <a:pt x="624" y="11684"/>
                  </a:lnTo>
                  <a:lnTo>
                    <a:pt x="624" y="21600"/>
                  </a:lnTo>
                  <a:lnTo>
                    <a:pt x="12488" y="21600"/>
                  </a:lnTo>
                  <a:lnTo>
                    <a:pt x="12488" y="13750"/>
                  </a:lnTo>
                  <a:lnTo>
                    <a:pt x="16265" y="13750"/>
                  </a:lnTo>
                  <a:lnTo>
                    <a:pt x="16265" y="21600"/>
                  </a:lnTo>
                  <a:lnTo>
                    <a:pt x="20961" y="21600"/>
                  </a:lnTo>
                  <a:lnTo>
                    <a:pt x="20961" y="11747"/>
                  </a:lnTo>
                  <a:lnTo>
                    <a:pt x="21600" y="11747"/>
                  </a:lnTo>
                  <a:cubicBezTo>
                    <a:pt x="21600" y="11747"/>
                    <a:pt x="14377" y="1737"/>
                    <a:pt x="14377" y="1737"/>
                  </a:cubicBezTo>
                  <a:close/>
                  <a:moveTo>
                    <a:pt x="21585" y="9988"/>
                  </a:moveTo>
                  <a:lnTo>
                    <a:pt x="21585" y="10640"/>
                  </a:lnTo>
                  <a:lnTo>
                    <a:pt x="14376" y="652"/>
                  </a:lnTo>
                  <a:lnTo>
                    <a:pt x="6905" y="11004"/>
                  </a:lnTo>
                  <a:lnTo>
                    <a:pt x="0" y="11004"/>
                  </a:lnTo>
                  <a:lnTo>
                    <a:pt x="4124" y="5099"/>
                  </a:lnTo>
                  <a:lnTo>
                    <a:pt x="10696" y="5099"/>
                  </a:lnTo>
                  <a:lnTo>
                    <a:pt x="14376" y="0"/>
                  </a:lnTo>
                  <a:cubicBezTo>
                    <a:pt x="14376" y="0"/>
                    <a:pt x="21585" y="9988"/>
                    <a:pt x="21585" y="99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nvGrpSpPr>
          <p:cNvPr id="22" name="Group 20">
            <a:extLst>
              <a:ext uri="{FF2B5EF4-FFF2-40B4-BE49-F238E27FC236}">
                <a16:creationId xmlns:a16="http://schemas.microsoft.com/office/drawing/2014/main" id="{3B05D2FC-ACD0-4BFA-ADEB-6F62A8893B1C}"/>
              </a:ext>
            </a:extLst>
          </p:cNvPr>
          <p:cNvGrpSpPr>
            <a:grpSpLocks/>
          </p:cNvGrpSpPr>
          <p:nvPr/>
        </p:nvGrpSpPr>
        <p:grpSpPr bwMode="auto">
          <a:xfrm>
            <a:off x="1632865" y="5056234"/>
            <a:ext cx="861062" cy="860873"/>
            <a:chOff x="-1" y="0"/>
            <a:chExt cx="1730446" cy="1730446"/>
          </a:xfrm>
        </p:grpSpPr>
        <p:sp>
          <p:nvSpPr>
            <p:cNvPr id="23" name="AutoShape 21">
              <a:extLst>
                <a:ext uri="{FF2B5EF4-FFF2-40B4-BE49-F238E27FC236}">
                  <a16:creationId xmlns:a16="http://schemas.microsoft.com/office/drawing/2014/main" id="{C028056A-ECFF-40CD-BF8B-05166F9DDE08}"/>
                </a:ext>
              </a:extLst>
            </p:cNvPr>
            <p:cNvSpPr>
              <a:spLocks/>
            </p:cNvSpPr>
            <p:nvPr/>
          </p:nvSpPr>
          <p:spPr bwMode="auto">
            <a:xfrm>
              <a:off x="435" y="731"/>
              <a:ext cx="1730010" cy="1730393"/>
            </a:xfrm>
            <a:custGeom>
              <a:avLst/>
              <a:gdLst>
                <a:gd name="T0" fmla="*/ 864961 w 19679"/>
                <a:gd name="T1" fmla="*/ 949654 h 19679"/>
                <a:gd name="T2" fmla="*/ 864961 w 19679"/>
                <a:gd name="T3" fmla="*/ 949654 h 19679"/>
                <a:gd name="T4" fmla="*/ 864961 w 19679"/>
                <a:gd name="T5" fmla="*/ 949654 h 19679"/>
                <a:gd name="T6" fmla="*/ 864961 w 19679"/>
                <a:gd name="T7" fmla="*/ 94965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24" name="AutoShape 22">
              <a:extLst>
                <a:ext uri="{FF2B5EF4-FFF2-40B4-BE49-F238E27FC236}">
                  <a16:creationId xmlns:a16="http://schemas.microsoft.com/office/drawing/2014/main" id="{7F6D7260-F6AD-4B0B-8AB0-B6CE34104004}"/>
                </a:ext>
              </a:extLst>
            </p:cNvPr>
            <p:cNvSpPr>
              <a:spLocks/>
            </p:cNvSpPr>
            <p:nvPr/>
          </p:nvSpPr>
          <p:spPr bwMode="auto">
            <a:xfrm>
              <a:off x="314694" y="457936"/>
              <a:ext cx="1101493" cy="815983"/>
            </a:xfrm>
            <a:custGeom>
              <a:avLst/>
              <a:gdLst>
                <a:gd name="T0" fmla="*/ 550747 w 21600"/>
                <a:gd name="T1" fmla="*/ 407992 h 21600"/>
                <a:gd name="T2" fmla="*/ 550747 w 21600"/>
                <a:gd name="T3" fmla="*/ 407992 h 21600"/>
                <a:gd name="T4" fmla="*/ 550747 w 21600"/>
                <a:gd name="T5" fmla="*/ 407992 h 21600"/>
                <a:gd name="T6" fmla="*/ 550747 w 21600"/>
                <a:gd name="T7" fmla="*/ 40799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7783" y="7747"/>
                  </a:moveTo>
                  <a:lnTo>
                    <a:pt x="7783" y="1308"/>
                  </a:lnTo>
                  <a:lnTo>
                    <a:pt x="10731" y="1308"/>
                  </a:lnTo>
                  <a:lnTo>
                    <a:pt x="11764" y="7747"/>
                  </a:lnTo>
                  <a:cubicBezTo>
                    <a:pt x="11764" y="7747"/>
                    <a:pt x="7783" y="7747"/>
                    <a:pt x="7783" y="7747"/>
                  </a:cubicBezTo>
                  <a:close/>
                  <a:moveTo>
                    <a:pt x="7228" y="7747"/>
                  </a:moveTo>
                  <a:lnTo>
                    <a:pt x="2795" y="7747"/>
                  </a:lnTo>
                  <a:lnTo>
                    <a:pt x="2795" y="1308"/>
                  </a:lnTo>
                  <a:lnTo>
                    <a:pt x="7228" y="1308"/>
                  </a:lnTo>
                  <a:cubicBezTo>
                    <a:pt x="7228" y="1308"/>
                    <a:pt x="7228" y="7747"/>
                    <a:pt x="7228" y="7747"/>
                  </a:cubicBezTo>
                  <a:close/>
                  <a:moveTo>
                    <a:pt x="12264" y="7747"/>
                  </a:moveTo>
                  <a:lnTo>
                    <a:pt x="11171" y="913"/>
                  </a:lnTo>
                  <a:lnTo>
                    <a:pt x="11434" y="0"/>
                  </a:lnTo>
                  <a:lnTo>
                    <a:pt x="1906" y="0"/>
                  </a:lnTo>
                  <a:lnTo>
                    <a:pt x="2280" y="1308"/>
                  </a:lnTo>
                  <a:lnTo>
                    <a:pt x="2280" y="7644"/>
                  </a:lnTo>
                  <a:lnTo>
                    <a:pt x="0" y="11211"/>
                  </a:lnTo>
                  <a:lnTo>
                    <a:pt x="593" y="11211"/>
                  </a:lnTo>
                  <a:cubicBezTo>
                    <a:pt x="1530" y="9532"/>
                    <a:pt x="3019" y="8445"/>
                    <a:pt x="4691" y="8445"/>
                  </a:cubicBezTo>
                  <a:cubicBezTo>
                    <a:pt x="7521" y="8445"/>
                    <a:pt x="9825" y="11558"/>
                    <a:pt x="9825" y="15384"/>
                  </a:cubicBezTo>
                  <a:cubicBezTo>
                    <a:pt x="9825" y="15779"/>
                    <a:pt x="9800" y="16165"/>
                    <a:pt x="9753" y="16543"/>
                  </a:cubicBezTo>
                  <a:lnTo>
                    <a:pt x="14797" y="16543"/>
                  </a:lnTo>
                  <a:cubicBezTo>
                    <a:pt x="14994" y="14050"/>
                    <a:pt x="16559" y="12100"/>
                    <a:pt x="18455" y="12100"/>
                  </a:cubicBezTo>
                  <a:cubicBezTo>
                    <a:pt x="19238" y="12100"/>
                    <a:pt x="19964" y="12430"/>
                    <a:pt x="20560" y="12998"/>
                  </a:cubicBezTo>
                  <a:lnTo>
                    <a:pt x="20766" y="8499"/>
                  </a:lnTo>
                  <a:cubicBezTo>
                    <a:pt x="20766" y="8499"/>
                    <a:pt x="12264" y="7747"/>
                    <a:pt x="12264" y="7747"/>
                  </a:cubicBezTo>
                  <a:close/>
                  <a:moveTo>
                    <a:pt x="18456" y="18711"/>
                  </a:moveTo>
                  <a:cubicBezTo>
                    <a:pt x="17787" y="18711"/>
                    <a:pt x="17244" y="17976"/>
                    <a:pt x="17244" y="17073"/>
                  </a:cubicBezTo>
                  <a:cubicBezTo>
                    <a:pt x="17244" y="16170"/>
                    <a:pt x="17787" y="15435"/>
                    <a:pt x="18456" y="15435"/>
                  </a:cubicBezTo>
                  <a:cubicBezTo>
                    <a:pt x="19124" y="15435"/>
                    <a:pt x="19667" y="16170"/>
                    <a:pt x="19667" y="17073"/>
                  </a:cubicBezTo>
                  <a:cubicBezTo>
                    <a:pt x="19667" y="17976"/>
                    <a:pt x="19124" y="18711"/>
                    <a:pt x="18456" y="18711"/>
                  </a:cubicBezTo>
                  <a:close/>
                  <a:moveTo>
                    <a:pt x="18456" y="20017"/>
                  </a:moveTo>
                  <a:cubicBezTo>
                    <a:pt x="17255" y="20017"/>
                    <a:pt x="16277" y="18696"/>
                    <a:pt x="16277" y="17073"/>
                  </a:cubicBezTo>
                  <a:cubicBezTo>
                    <a:pt x="16277" y="15450"/>
                    <a:pt x="17255" y="14129"/>
                    <a:pt x="18456" y="14129"/>
                  </a:cubicBezTo>
                  <a:cubicBezTo>
                    <a:pt x="19657" y="14129"/>
                    <a:pt x="20634" y="15450"/>
                    <a:pt x="20634" y="17073"/>
                  </a:cubicBezTo>
                  <a:cubicBezTo>
                    <a:pt x="20634" y="18696"/>
                    <a:pt x="19657" y="20017"/>
                    <a:pt x="18456" y="20017"/>
                  </a:cubicBezTo>
                  <a:close/>
                  <a:moveTo>
                    <a:pt x="18456" y="12823"/>
                  </a:moveTo>
                  <a:cubicBezTo>
                    <a:pt x="16719" y="12823"/>
                    <a:pt x="15311" y="14726"/>
                    <a:pt x="15311" y="17073"/>
                  </a:cubicBezTo>
                  <a:cubicBezTo>
                    <a:pt x="15311" y="19420"/>
                    <a:pt x="16719" y="21323"/>
                    <a:pt x="18456" y="21323"/>
                  </a:cubicBezTo>
                  <a:cubicBezTo>
                    <a:pt x="20192" y="21323"/>
                    <a:pt x="21600" y="19420"/>
                    <a:pt x="21600" y="17073"/>
                  </a:cubicBezTo>
                  <a:cubicBezTo>
                    <a:pt x="21600" y="14726"/>
                    <a:pt x="20192" y="12823"/>
                    <a:pt x="18456" y="12823"/>
                  </a:cubicBezTo>
                  <a:close/>
                  <a:moveTo>
                    <a:pt x="4691" y="17682"/>
                  </a:moveTo>
                  <a:cubicBezTo>
                    <a:pt x="3754" y="17682"/>
                    <a:pt x="2991" y="16651"/>
                    <a:pt x="2991" y="15385"/>
                  </a:cubicBezTo>
                  <a:cubicBezTo>
                    <a:pt x="2991" y="14118"/>
                    <a:pt x="3754" y="13087"/>
                    <a:pt x="4691" y="13087"/>
                  </a:cubicBezTo>
                  <a:cubicBezTo>
                    <a:pt x="5628" y="13087"/>
                    <a:pt x="6391" y="14118"/>
                    <a:pt x="6391" y="15385"/>
                  </a:cubicBezTo>
                  <a:cubicBezTo>
                    <a:pt x="6391" y="16651"/>
                    <a:pt x="5628" y="17682"/>
                    <a:pt x="4691" y="17682"/>
                  </a:cubicBezTo>
                  <a:close/>
                  <a:moveTo>
                    <a:pt x="4691" y="18988"/>
                  </a:moveTo>
                  <a:cubicBezTo>
                    <a:pt x="3221" y="18988"/>
                    <a:pt x="2025" y="17372"/>
                    <a:pt x="2025" y="15385"/>
                  </a:cubicBezTo>
                  <a:cubicBezTo>
                    <a:pt x="2025" y="13398"/>
                    <a:pt x="3221" y="11781"/>
                    <a:pt x="4691" y="11781"/>
                  </a:cubicBezTo>
                  <a:cubicBezTo>
                    <a:pt x="6161" y="11781"/>
                    <a:pt x="7357" y="13398"/>
                    <a:pt x="7357" y="15385"/>
                  </a:cubicBezTo>
                  <a:cubicBezTo>
                    <a:pt x="7357" y="17372"/>
                    <a:pt x="6161" y="18988"/>
                    <a:pt x="4691" y="18988"/>
                  </a:cubicBezTo>
                  <a:close/>
                  <a:moveTo>
                    <a:pt x="4691" y="9169"/>
                  </a:moveTo>
                  <a:cubicBezTo>
                    <a:pt x="2151" y="9169"/>
                    <a:pt x="93" y="11952"/>
                    <a:pt x="93" y="15385"/>
                  </a:cubicBezTo>
                  <a:cubicBezTo>
                    <a:pt x="93" y="18817"/>
                    <a:pt x="2151" y="21600"/>
                    <a:pt x="4691" y="21600"/>
                  </a:cubicBezTo>
                  <a:cubicBezTo>
                    <a:pt x="7231" y="21600"/>
                    <a:pt x="9290" y="18817"/>
                    <a:pt x="9290" y="15385"/>
                  </a:cubicBezTo>
                  <a:cubicBezTo>
                    <a:pt x="9290" y="11952"/>
                    <a:pt x="7231" y="9169"/>
                    <a:pt x="4691" y="916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nvGrpSpPr>
          <p:cNvPr id="25" name="Group 5">
            <a:extLst>
              <a:ext uri="{FF2B5EF4-FFF2-40B4-BE49-F238E27FC236}">
                <a16:creationId xmlns:a16="http://schemas.microsoft.com/office/drawing/2014/main" id="{662AF534-F7A7-4A41-B754-86E1F678478F}"/>
              </a:ext>
            </a:extLst>
          </p:cNvPr>
          <p:cNvGrpSpPr>
            <a:grpSpLocks/>
          </p:cNvGrpSpPr>
          <p:nvPr/>
        </p:nvGrpSpPr>
        <p:grpSpPr bwMode="auto">
          <a:xfrm>
            <a:off x="9779550" y="4909602"/>
            <a:ext cx="842589" cy="842849"/>
            <a:chOff x="-1" y="0"/>
            <a:chExt cx="1730446" cy="1730446"/>
          </a:xfrm>
        </p:grpSpPr>
        <p:sp>
          <p:nvSpPr>
            <p:cNvPr id="26" name="AutoShape 6">
              <a:extLst>
                <a:ext uri="{FF2B5EF4-FFF2-40B4-BE49-F238E27FC236}">
                  <a16:creationId xmlns:a16="http://schemas.microsoft.com/office/drawing/2014/main" id="{0FB4ABF8-C3A0-4161-86DD-B3B343BB5F3B}"/>
                </a:ext>
              </a:extLst>
            </p:cNvPr>
            <p:cNvSpPr>
              <a:spLocks/>
            </p:cNvSpPr>
            <p:nvPr/>
          </p:nvSpPr>
          <p:spPr bwMode="auto">
            <a:xfrm>
              <a:off x="34" y="0"/>
              <a:ext cx="1730375" cy="1729843"/>
            </a:xfrm>
            <a:custGeom>
              <a:avLst/>
              <a:gdLst>
                <a:gd name="T0" fmla="*/ 865144 w 19679"/>
                <a:gd name="T1" fmla="*/ 949352 h 19679"/>
                <a:gd name="T2" fmla="*/ 865144 w 19679"/>
                <a:gd name="T3" fmla="*/ 949352 h 19679"/>
                <a:gd name="T4" fmla="*/ 865144 w 19679"/>
                <a:gd name="T5" fmla="*/ 949352 h 19679"/>
                <a:gd name="T6" fmla="*/ 865144 w 19679"/>
                <a:gd name="T7" fmla="*/ 94935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27" name="AutoShape 7">
              <a:extLst>
                <a:ext uri="{FF2B5EF4-FFF2-40B4-BE49-F238E27FC236}">
                  <a16:creationId xmlns:a16="http://schemas.microsoft.com/office/drawing/2014/main" id="{46E8C1F1-9D66-4E06-9AF5-8CC8A46C3776}"/>
                </a:ext>
              </a:extLst>
            </p:cNvPr>
            <p:cNvSpPr>
              <a:spLocks/>
            </p:cNvSpPr>
            <p:nvPr/>
          </p:nvSpPr>
          <p:spPr bwMode="auto">
            <a:xfrm>
              <a:off x="542959" y="407863"/>
              <a:ext cx="644525" cy="914119"/>
            </a:xfrm>
            <a:custGeom>
              <a:avLst/>
              <a:gdLst>
                <a:gd name="T0" fmla="*/ 322263 w 21600"/>
                <a:gd name="T1" fmla="*/ 457060 h 21600"/>
                <a:gd name="T2" fmla="*/ 322263 w 21600"/>
                <a:gd name="T3" fmla="*/ 457060 h 21600"/>
                <a:gd name="T4" fmla="*/ 322263 w 21600"/>
                <a:gd name="T5" fmla="*/ 457060 h 21600"/>
                <a:gd name="T6" fmla="*/ 322263 w 21600"/>
                <a:gd name="T7" fmla="*/ 45706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00" y="17374"/>
                  </a:moveTo>
                  <a:cubicBezTo>
                    <a:pt x="15134" y="17374"/>
                    <a:pt x="15000" y="17469"/>
                    <a:pt x="15000" y="17586"/>
                  </a:cubicBezTo>
                  <a:lnTo>
                    <a:pt x="15000" y="18857"/>
                  </a:lnTo>
                  <a:cubicBezTo>
                    <a:pt x="15000" y="18973"/>
                    <a:pt x="15134" y="19068"/>
                    <a:pt x="15300" y="19068"/>
                  </a:cubicBezTo>
                  <a:lnTo>
                    <a:pt x="17700" y="19068"/>
                  </a:lnTo>
                  <a:cubicBezTo>
                    <a:pt x="17866" y="19068"/>
                    <a:pt x="18000" y="18973"/>
                    <a:pt x="18000" y="18857"/>
                  </a:cubicBezTo>
                  <a:lnTo>
                    <a:pt x="18000" y="17586"/>
                  </a:lnTo>
                  <a:cubicBezTo>
                    <a:pt x="18000" y="17469"/>
                    <a:pt x="17866" y="17374"/>
                    <a:pt x="17700" y="17374"/>
                  </a:cubicBezTo>
                  <a:cubicBezTo>
                    <a:pt x="17700" y="17374"/>
                    <a:pt x="15300" y="17374"/>
                    <a:pt x="15300" y="17374"/>
                  </a:cubicBezTo>
                  <a:close/>
                  <a:moveTo>
                    <a:pt x="17700" y="19492"/>
                  </a:moveTo>
                  <a:lnTo>
                    <a:pt x="15300" y="19492"/>
                  </a:lnTo>
                  <a:cubicBezTo>
                    <a:pt x="14804" y="19492"/>
                    <a:pt x="14400" y="19207"/>
                    <a:pt x="14400" y="18857"/>
                  </a:cubicBezTo>
                  <a:lnTo>
                    <a:pt x="14400" y="17586"/>
                  </a:lnTo>
                  <a:cubicBezTo>
                    <a:pt x="14400" y="17236"/>
                    <a:pt x="14804" y="16951"/>
                    <a:pt x="15300" y="16951"/>
                  </a:cubicBezTo>
                  <a:lnTo>
                    <a:pt x="17700" y="16951"/>
                  </a:lnTo>
                  <a:cubicBezTo>
                    <a:pt x="18196" y="16951"/>
                    <a:pt x="18600" y="17236"/>
                    <a:pt x="18600" y="17586"/>
                  </a:cubicBezTo>
                  <a:lnTo>
                    <a:pt x="18600" y="18857"/>
                  </a:lnTo>
                  <a:cubicBezTo>
                    <a:pt x="18600" y="19207"/>
                    <a:pt x="18196" y="19492"/>
                    <a:pt x="17700" y="19492"/>
                  </a:cubicBezTo>
                  <a:close/>
                  <a:moveTo>
                    <a:pt x="9825" y="17374"/>
                  </a:moveTo>
                  <a:cubicBezTo>
                    <a:pt x="9659" y="17374"/>
                    <a:pt x="9525" y="17469"/>
                    <a:pt x="9525" y="17586"/>
                  </a:cubicBezTo>
                  <a:lnTo>
                    <a:pt x="9525" y="18857"/>
                  </a:lnTo>
                  <a:cubicBezTo>
                    <a:pt x="9525" y="18973"/>
                    <a:pt x="9659" y="19068"/>
                    <a:pt x="9825" y="19068"/>
                  </a:cubicBezTo>
                  <a:lnTo>
                    <a:pt x="12225" y="19068"/>
                  </a:lnTo>
                  <a:cubicBezTo>
                    <a:pt x="12391" y="19068"/>
                    <a:pt x="12525" y="18973"/>
                    <a:pt x="12525" y="18857"/>
                  </a:cubicBezTo>
                  <a:lnTo>
                    <a:pt x="12525" y="17586"/>
                  </a:lnTo>
                  <a:cubicBezTo>
                    <a:pt x="12525" y="17469"/>
                    <a:pt x="12391" y="17374"/>
                    <a:pt x="12225" y="17374"/>
                  </a:cubicBezTo>
                  <a:cubicBezTo>
                    <a:pt x="12225" y="17374"/>
                    <a:pt x="9825" y="17374"/>
                    <a:pt x="9825" y="17374"/>
                  </a:cubicBezTo>
                  <a:close/>
                  <a:moveTo>
                    <a:pt x="12225" y="19492"/>
                  </a:moveTo>
                  <a:lnTo>
                    <a:pt x="9825" y="19492"/>
                  </a:lnTo>
                  <a:cubicBezTo>
                    <a:pt x="9329" y="19492"/>
                    <a:pt x="8925" y="19207"/>
                    <a:pt x="8925" y="18857"/>
                  </a:cubicBezTo>
                  <a:lnTo>
                    <a:pt x="8925" y="17586"/>
                  </a:lnTo>
                  <a:cubicBezTo>
                    <a:pt x="8925" y="17236"/>
                    <a:pt x="9329" y="16951"/>
                    <a:pt x="9825" y="16951"/>
                  </a:cubicBezTo>
                  <a:lnTo>
                    <a:pt x="12225" y="16951"/>
                  </a:lnTo>
                  <a:cubicBezTo>
                    <a:pt x="12721" y="16951"/>
                    <a:pt x="13125" y="17236"/>
                    <a:pt x="13125" y="17586"/>
                  </a:cubicBezTo>
                  <a:lnTo>
                    <a:pt x="13125" y="18857"/>
                  </a:lnTo>
                  <a:cubicBezTo>
                    <a:pt x="13125" y="19207"/>
                    <a:pt x="12721" y="19492"/>
                    <a:pt x="12225" y="19492"/>
                  </a:cubicBezTo>
                  <a:close/>
                  <a:moveTo>
                    <a:pt x="4350" y="17374"/>
                  </a:moveTo>
                  <a:cubicBezTo>
                    <a:pt x="4184" y="17374"/>
                    <a:pt x="4050" y="17469"/>
                    <a:pt x="4050" y="17586"/>
                  </a:cubicBezTo>
                  <a:lnTo>
                    <a:pt x="4050" y="18857"/>
                  </a:lnTo>
                  <a:cubicBezTo>
                    <a:pt x="4050" y="18973"/>
                    <a:pt x="4184" y="19068"/>
                    <a:pt x="4350" y="19068"/>
                  </a:cubicBezTo>
                  <a:lnTo>
                    <a:pt x="6750" y="19068"/>
                  </a:lnTo>
                  <a:cubicBezTo>
                    <a:pt x="6916" y="19068"/>
                    <a:pt x="7050" y="18973"/>
                    <a:pt x="7050" y="18857"/>
                  </a:cubicBezTo>
                  <a:lnTo>
                    <a:pt x="7050" y="17586"/>
                  </a:lnTo>
                  <a:cubicBezTo>
                    <a:pt x="7050" y="17469"/>
                    <a:pt x="6916" y="17374"/>
                    <a:pt x="6750" y="17374"/>
                  </a:cubicBezTo>
                  <a:cubicBezTo>
                    <a:pt x="6750" y="17374"/>
                    <a:pt x="4350" y="17374"/>
                    <a:pt x="4350" y="17374"/>
                  </a:cubicBezTo>
                  <a:close/>
                  <a:moveTo>
                    <a:pt x="6750" y="19492"/>
                  </a:moveTo>
                  <a:lnTo>
                    <a:pt x="4350" y="19492"/>
                  </a:lnTo>
                  <a:cubicBezTo>
                    <a:pt x="3854" y="19492"/>
                    <a:pt x="3450" y="19207"/>
                    <a:pt x="3450" y="18857"/>
                  </a:cubicBezTo>
                  <a:lnTo>
                    <a:pt x="3450" y="17586"/>
                  </a:lnTo>
                  <a:cubicBezTo>
                    <a:pt x="3450" y="17236"/>
                    <a:pt x="3854" y="16951"/>
                    <a:pt x="4350" y="16951"/>
                  </a:cubicBezTo>
                  <a:lnTo>
                    <a:pt x="6750" y="16951"/>
                  </a:lnTo>
                  <a:cubicBezTo>
                    <a:pt x="7246" y="16951"/>
                    <a:pt x="7650" y="17236"/>
                    <a:pt x="7650" y="17586"/>
                  </a:cubicBezTo>
                  <a:lnTo>
                    <a:pt x="7650" y="18857"/>
                  </a:lnTo>
                  <a:cubicBezTo>
                    <a:pt x="7650" y="19207"/>
                    <a:pt x="7246" y="19492"/>
                    <a:pt x="6750" y="19492"/>
                  </a:cubicBezTo>
                  <a:close/>
                  <a:moveTo>
                    <a:pt x="15300" y="13129"/>
                  </a:moveTo>
                  <a:cubicBezTo>
                    <a:pt x="15134" y="13129"/>
                    <a:pt x="15000" y="13224"/>
                    <a:pt x="15000" y="13341"/>
                  </a:cubicBezTo>
                  <a:lnTo>
                    <a:pt x="15000" y="14612"/>
                  </a:lnTo>
                  <a:cubicBezTo>
                    <a:pt x="15000" y="14729"/>
                    <a:pt x="15134" y="14824"/>
                    <a:pt x="15300" y="14824"/>
                  </a:cubicBezTo>
                  <a:lnTo>
                    <a:pt x="17700" y="14824"/>
                  </a:lnTo>
                  <a:cubicBezTo>
                    <a:pt x="17866" y="14824"/>
                    <a:pt x="18000" y="14729"/>
                    <a:pt x="18000" y="14612"/>
                  </a:cubicBezTo>
                  <a:lnTo>
                    <a:pt x="18000" y="13341"/>
                  </a:lnTo>
                  <a:cubicBezTo>
                    <a:pt x="18000" y="13224"/>
                    <a:pt x="17866" y="13129"/>
                    <a:pt x="17700" y="13129"/>
                  </a:cubicBezTo>
                  <a:cubicBezTo>
                    <a:pt x="17700" y="13129"/>
                    <a:pt x="15300" y="13129"/>
                    <a:pt x="15300" y="13129"/>
                  </a:cubicBezTo>
                  <a:close/>
                  <a:moveTo>
                    <a:pt x="17700" y="15247"/>
                  </a:moveTo>
                  <a:lnTo>
                    <a:pt x="15300" y="15247"/>
                  </a:lnTo>
                  <a:cubicBezTo>
                    <a:pt x="14804" y="15247"/>
                    <a:pt x="14400" y="14962"/>
                    <a:pt x="14400" y="14612"/>
                  </a:cubicBezTo>
                  <a:lnTo>
                    <a:pt x="14400" y="13341"/>
                  </a:lnTo>
                  <a:cubicBezTo>
                    <a:pt x="14400" y="12991"/>
                    <a:pt x="14804" y="12706"/>
                    <a:pt x="15300" y="12706"/>
                  </a:cubicBezTo>
                  <a:lnTo>
                    <a:pt x="17700" y="12706"/>
                  </a:lnTo>
                  <a:cubicBezTo>
                    <a:pt x="18196" y="12706"/>
                    <a:pt x="18600" y="12991"/>
                    <a:pt x="18600" y="13341"/>
                  </a:cubicBezTo>
                  <a:lnTo>
                    <a:pt x="18600" y="14612"/>
                  </a:lnTo>
                  <a:cubicBezTo>
                    <a:pt x="18600" y="14962"/>
                    <a:pt x="18196" y="15247"/>
                    <a:pt x="17700" y="15247"/>
                  </a:cubicBezTo>
                  <a:close/>
                  <a:moveTo>
                    <a:pt x="9825" y="13129"/>
                  </a:moveTo>
                  <a:cubicBezTo>
                    <a:pt x="9659" y="13129"/>
                    <a:pt x="9525" y="13224"/>
                    <a:pt x="9525" y="13341"/>
                  </a:cubicBezTo>
                  <a:lnTo>
                    <a:pt x="9525" y="14612"/>
                  </a:lnTo>
                  <a:cubicBezTo>
                    <a:pt x="9525" y="14729"/>
                    <a:pt x="9659" y="14824"/>
                    <a:pt x="9825" y="14824"/>
                  </a:cubicBezTo>
                  <a:lnTo>
                    <a:pt x="12225" y="14824"/>
                  </a:lnTo>
                  <a:cubicBezTo>
                    <a:pt x="12391" y="14824"/>
                    <a:pt x="12525" y="14729"/>
                    <a:pt x="12525" y="14612"/>
                  </a:cubicBezTo>
                  <a:lnTo>
                    <a:pt x="12525" y="13341"/>
                  </a:lnTo>
                  <a:cubicBezTo>
                    <a:pt x="12525" y="13224"/>
                    <a:pt x="12391" y="13129"/>
                    <a:pt x="12225" y="13129"/>
                  </a:cubicBezTo>
                  <a:cubicBezTo>
                    <a:pt x="12225" y="13129"/>
                    <a:pt x="9825" y="13129"/>
                    <a:pt x="9825" y="13129"/>
                  </a:cubicBezTo>
                  <a:close/>
                  <a:moveTo>
                    <a:pt x="12225" y="15247"/>
                  </a:moveTo>
                  <a:lnTo>
                    <a:pt x="9825" y="15247"/>
                  </a:lnTo>
                  <a:cubicBezTo>
                    <a:pt x="9329" y="15247"/>
                    <a:pt x="8925" y="14962"/>
                    <a:pt x="8925" y="14612"/>
                  </a:cubicBezTo>
                  <a:lnTo>
                    <a:pt x="8925" y="13341"/>
                  </a:lnTo>
                  <a:cubicBezTo>
                    <a:pt x="8925" y="12991"/>
                    <a:pt x="9329" y="12706"/>
                    <a:pt x="9825" y="12706"/>
                  </a:cubicBezTo>
                  <a:lnTo>
                    <a:pt x="12225" y="12706"/>
                  </a:lnTo>
                  <a:cubicBezTo>
                    <a:pt x="12721" y="12706"/>
                    <a:pt x="13125" y="12991"/>
                    <a:pt x="13125" y="13341"/>
                  </a:cubicBezTo>
                  <a:lnTo>
                    <a:pt x="13125" y="14612"/>
                  </a:lnTo>
                  <a:cubicBezTo>
                    <a:pt x="13125" y="14962"/>
                    <a:pt x="12721" y="15247"/>
                    <a:pt x="12225" y="15247"/>
                  </a:cubicBezTo>
                  <a:close/>
                  <a:moveTo>
                    <a:pt x="4350" y="13129"/>
                  </a:moveTo>
                  <a:cubicBezTo>
                    <a:pt x="4184" y="13129"/>
                    <a:pt x="4050" y="13224"/>
                    <a:pt x="4050" y="13341"/>
                  </a:cubicBezTo>
                  <a:lnTo>
                    <a:pt x="4050" y="14612"/>
                  </a:lnTo>
                  <a:cubicBezTo>
                    <a:pt x="4050" y="14729"/>
                    <a:pt x="4184" y="14824"/>
                    <a:pt x="4350" y="14824"/>
                  </a:cubicBezTo>
                  <a:lnTo>
                    <a:pt x="6750" y="14824"/>
                  </a:lnTo>
                  <a:cubicBezTo>
                    <a:pt x="6916" y="14824"/>
                    <a:pt x="7050" y="14729"/>
                    <a:pt x="7050" y="14612"/>
                  </a:cubicBezTo>
                  <a:lnTo>
                    <a:pt x="7050" y="13341"/>
                  </a:lnTo>
                  <a:cubicBezTo>
                    <a:pt x="7050" y="13224"/>
                    <a:pt x="6916" y="13129"/>
                    <a:pt x="6750" y="13129"/>
                  </a:cubicBezTo>
                  <a:cubicBezTo>
                    <a:pt x="6750" y="13129"/>
                    <a:pt x="4350" y="13129"/>
                    <a:pt x="4350" y="13129"/>
                  </a:cubicBezTo>
                  <a:close/>
                  <a:moveTo>
                    <a:pt x="6750" y="15247"/>
                  </a:moveTo>
                  <a:lnTo>
                    <a:pt x="4350" y="15247"/>
                  </a:lnTo>
                  <a:cubicBezTo>
                    <a:pt x="3854" y="15247"/>
                    <a:pt x="3450" y="14962"/>
                    <a:pt x="3450" y="14612"/>
                  </a:cubicBezTo>
                  <a:lnTo>
                    <a:pt x="3450" y="13341"/>
                  </a:lnTo>
                  <a:cubicBezTo>
                    <a:pt x="3450" y="12991"/>
                    <a:pt x="3854" y="12706"/>
                    <a:pt x="4350" y="12706"/>
                  </a:cubicBezTo>
                  <a:lnTo>
                    <a:pt x="6750" y="12706"/>
                  </a:lnTo>
                  <a:cubicBezTo>
                    <a:pt x="7246" y="12706"/>
                    <a:pt x="7650" y="12991"/>
                    <a:pt x="7650" y="13341"/>
                  </a:cubicBezTo>
                  <a:lnTo>
                    <a:pt x="7650" y="14612"/>
                  </a:lnTo>
                  <a:cubicBezTo>
                    <a:pt x="7650" y="14962"/>
                    <a:pt x="7246" y="15247"/>
                    <a:pt x="6750" y="15247"/>
                  </a:cubicBezTo>
                  <a:close/>
                  <a:moveTo>
                    <a:pt x="15300" y="8912"/>
                  </a:moveTo>
                  <a:cubicBezTo>
                    <a:pt x="15134" y="8912"/>
                    <a:pt x="15000" y="9007"/>
                    <a:pt x="15000" y="9124"/>
                  </a:cubicBezTo>
                  <a:lnTo>
                    <a:pt x="15000" y="10394"/>
                  </a:lnTo>
                  <a:cubicBezTo>
                    <a:pt x="15000" y="10511"/>
                    <a:pt x="15134" y="10606"/>
                    <a:pt x="15300" y="10606"/>
                  </a:cubicBezTo>
                  <a:lnTo>
                    <a:pt x="17700" y="10606"/>
                  </a:lnTo>
                  <a:cubicBezTo>
                    <a:pt x="17866" y="10606"/>
                    <a:pt x="18000" y="10511"/>
                    <a:pt x="18000" y="10394"/>
                  </a:cubicBezTo>
                  <a:lnTo>
                    <a:pt x="18000" y="9124"/>
                  </a:lnTo>
                  <a:cubicBezTo>
                    <a:pt x="18000" y="9007"/>
                    <a:pt x="17866" y="8912"/>
                    <a:pt x="17700" y="8912"/>
                  </a:cubicBezTo>
                  <a:cubicBezTo>
                    <a:pt x="17700" y="8912"/>
                    <a:pt x="15300" y="8912"/>
                    <a:pt x="15300" y="8912"/>
                  </a:cubicBezTo>
                  <a:close/>
                  <a:moveTo>
                    <a:pt x="17700" y="11030"/>
                  </a:moveTo>
                  <a:lnTo>
                    <a:pt x="15300" y="11030"/>
                  </a:lnTo>
                  <a:cubicBezTo>
                    <a:pt x="14804" y="11030"/>
                    <a:pt x="14400" y="10745"/>
                    <a:pt x="14400" y="10394"/>
                  </a:cubicBezTo>
                  <a:lnTo>
                    <a:pt x="14400" y="9124"/>
                  </a:lnTo>
                  <a:cubicBezTo>
                    <a:pt x="14400" y="8773"/>
                    <a:pt x="14804" y="8488"/>
                    <a:pt x="15300" y="8488"/>
                  </a:cubicBezTo>
                  <a:lnTo>
                    <a:pt x="17700" y="8488"/>
                  </a:lnTo>
                  <a:cubicBezTo>
                    <a:pt x="18196" y="8488"/>
                    <a:pt x="18600" y="8773"/>
                    <a:pt x="18600" y="9124"/>
                  </a:cubicBezTo>
                  <a:lnTo>
                    <a:pt x="18600" y="10394"/>
                  </a:lnTo>
                  <a:cubicBezTo>
                    <a:pt x="18600" y="10745"/>
                    <a:pt x="18196" y="11030"/>
                    <a:pt x="17700" y="11030"/>
                  </a:cubicBezTo>
                  <a:close/>
                  <a:moveTo>
                    <a:pt x="9825" y="8912"/>
                  </a:moveTo>
                  <a:cubicBezTo>
                    <a:pt x="9659" y="8912"/>
                    <a:pt x="9525" y="9007"/>
                    <a:pt x="9525" y="9124"/>
                  </a:cubicBezTo>
                  <a:lnTo>
                    <a:pt x="9525" y="10394"/>
                  </a:lnTo>
                  <a:cubicBezTo>
                    <a:pt x="9525" y="10511"/>
                    <a:pt x="9659" y="10606"/>
                    <a:pt x="9825" y="10606"/>
                  </a:cubicBezTo>
                  <a:lnTo>
                    <a:pt x="12225" y="10606"/>
                  </a:lnTo>
                  <a:cubicBezTo>
                    <a:pt x="12391" y="10606"/>
                    <a:pt x="12525" y="10511"/>
                    <a:pt x="12525" y="10394"/>
                  </a:cubicBezTo>
                  <a:lnTo>
                    <a:pt x="12525" y="9124"/>
                  </a:lnTo>
                  <a:cubicBezTo>
                    <a:pt x="12525" y="9007"/>
                    <a:pt x="12391" y="8912"/>
                    <a:pt x="12225" y="8912"/>
                  </a:cubicBezTo>
                  <a:cubicBezTo>
                    <a:pt x="12225" y="8912"/>
                    <a:pt x="9825" y="8912"/>
                    <a:pt x="9825" y="8912"/>
                  </a:cubicBezTo>
                  <a:close/>
                  <a:moveTo>
                    <a:pt x="12225" y="11030"/>
                  </a:moveTo>
                  <a:lnTo>
                    <a:pt x="9825" y="11030"/>
                  </a:lnTo>
                  <a:cubicBezTo>
                    <a:pt x="9329" y="11030"/>
                    <a:pt x="8925" y="10745"/>
                    <a:pt x="8925" y="10394"/>
                  </a:cubicBezTo>
                  <a:lnTo>
                    <a:pt x="8925" y="9124"/>
                  </a:lnTo>
                  <a:cubicBezTo>
                    <a:pt x="8925" y="8773"/>
                    <a:pt x="9329" y="8488"/>
                    <a:pt x="9825" y="8488"/>
                  </a:cubicBezTo>
                  <a:lnTo>
                    <a:pt x="12225" y="8488"/>
                  </a:lnTo>
                  <a:cubicBezTo>
                    <a:pt x="12721" y="8488"/>
                    <a:pt x="13125" y="8773"/>
                    <a:pt x="13125" y="9124"/>
                  </a:cubicBezTo>
                  <a:lnTo>
                    <a:pt x="13125" y="10394"/>
                  </a:lnTo>
                  <a:cubicBezTo>
                    <a:pt x="13125" y="10745"/>
                    <a:pt x="12721" y="11030"/>
                    <a:pt x="12225" y="11030"/>
                  </a:cubicBezTo>
                  <a:close/>
                  <a:moveTo>
                    <a:pt x="4350" y="8912"/>
                  </a:moveTo>
                  <a:cubicBezTo>
                    <a:pt x="4184" y="8912"/>
                    <a:pt x="4050" y="9007"/>
                    <a:pt x="4050" y="9124"/>
                  </a:cubicBezTo>
                  <a:lnTo>
                    <a:pt x="4050" y="10394"/>
                  </a:lnTo>
                  <a:cubicBezTo>
                    <a:pt x="4050" y="10511"/>
                    <a:pt x="4184" y="10606"/>
                    <a:pt x="4350" y="10606"/>
                  </a:cubicBezTo>
                  <a:lnTo>
                    <a:pt x="6750" y="10606"/>
                  </a:lnTo>
                  <a:cubicBezTo>
                    <a:pt x="6916" y="10606"/>
                    <a:pt x="7050" y="10511"/>
                    <a:pt x="7050" y="10394"/>
                  </a:cubicBezTo>
                  <a:lnTo>
                    <a:pt x="7050" y="9124"/>
                  </a:lnTo>
                  <a:cubicBezTo>
                    <a:pt x="7050" y="9007"/>
                    <a:pt x="6916" y="8912"/>
                    <a:pt x="6750" y="8912"/>
                  </a:cubicBezTo>
                  <a:cubicBezTo>
                    <a:pt x="6750" y="8912"/>
                    <a:pt x="4350" y="8912"/>
                    <a:pt x="4350" y="8912"/>
                  </a:cubicBezTo>
                  <a:close/>
                  <a:moveTo>
                    <a:pt x="6750" y="11030"/>
                  </a:moveTo>
                  <a:lnTo>
                    <a:pt x="4350" y="11030"/>
                  </a:lnTo>
                  <a:cubicBezTo>
                    <a:pt x="3854" y="11030"/>
                    <a:pt x="3450" y="10745"/>
                    <a:pt x="3450" y="10394"/>
                  </a:cubicBezTo>
                  <a:lnTo>
                    <a:pt x="3450" y="9124"/>
                  </a:lnTo>
                  <a:cubicBezTo>
                    <a:pt x="3450" y="8773"/>
                    <a:pt x="3854" y="8488"/>
                    <a:pt x="4350" y="8488"/>
                  </a:cubicBezTo>
                  <a:lnTo>
                    <a:pt x="6750" y="8488"/>
                  </a:lnTo>
                  <a:cubicBezTo>
                    <a:pt x="7246" y="8488"/>
                    <a:pt x="7650" y="8773"/>
                    <a:pt x="7650" y="9124"/>
                  </a:cubicBezTo>
                  <a:lnTo>
                    <a:pt x="7650" y="10394"/>
                  </a:lnTo>
                  <a:cubicBezTo>
                    <a:pt x="7650" y="10745"/>
                    <a:pt x="7246" y="11030"/>
                    <a:pt x="6750" y="11030"/>
                  </a:cubicBezTo>
                  <a:close/>
                  <a:moveTo>
                    <a:pt x="3900" y="2559"/>
                  </a:moveTo>
                  <a:cubicBezTo>
                    <a:pt x="3734" y="2559"/>
                    <a:pt x="3600" y="2654"/>
                    <a:pt x="3600" y="2771"/>
                  </a:cubicBezTo>
                  <a:lnTo>
                    <a:pt x="3600" y="6159"/>
                  </a:lnTo>
                  <a:cubicBezTo>
                    <a:pt x="3600" y="6276"/>
                    <a:pt x="3734" y="6371"/>
                    <a:pt x="3900" y="6371"/>
                  </a:cubicBezTo>
                  <a:lnTo>
                    <a:pt x="17700" y="6371"/>
                  </a:lnTo>
                  <a:cubicBezTo>
                    <a:pt x="17866" y="6371"/>
                    <a:pt x="18000" y="6276"/>
                    <a:pt x="18000" y="6159"/>
                  </a:cubicBezTo>
                  <a:lnTo>
                    <a:pt x="18000" y="2771"/>
                  </a:lnTo>
                  <a:cubicBezTo>
                    <a:pt x="18000" y="2654"/>
                    <a:pt x="17866" y="2559"/>
                    <a:pt x="17700" y="2559"/>
                  </a:cubicBezTo>
                  <a:cubicBezTo>
                    <a:pt x="17700" y="2559"/>
                    <a:pt x="3900" y="2559"/>
                    <a:pt x="3900" y="2559"/>
                  </a:cubicBezTo>
                  <a:close/>
                  <a:moveTo>
                    <a:pt x="17700" y="6794"/>
                  </a:moveTo>
                  <a:lnTo>
                    <a:pt x="3900" y="6794"/>
                  </a:lnTo>
                  <a:cubicBezTo>
                    <a:pt x="3404" y="6794"/>
                    <a:pt x="3000" y="6509"/>
                    <a:pt x="3000" y="6159"/>
                  </a:cubicBezTo>
                  <a:lnTo>
                    <a:pt x="3000" y="2771"/>
                  </a:lnTo>
                  <a:cubicBezTo>
                    <a:pt x="3000" y="2420"/>
                    <a:pt x="3404" y="2135"/>
                    <a:pt x="3900" y="2135"/>
                  </a:cubicBezTo>
                  <a:lnTo>
                    <a:pt x="17700" y="2135"/>
                  </a:lnTo>
                  <a:cubicBezTo>
                    <a:pt x="18196" y="2135"/>
                    <a:pt x="18600" y="2420"/>
                    <a:pt x="18600" y="2771"/>
                  </a:cubicBezTo>
                  <a:lnTo>
                    <a:pt x="18600" y="6159"/>
                  </a:lnTo>
                  <a:cubicBezTo>
                    <a:pt x="18600" y="6509"/>
                    <a:pt x="18196" y="6794"/>
                    <a:pt x="17700" y="6794"/>
                  </a:cubicBezTo>
                  <a:close/>
                  <a:moveTo>
                    <a:pt x="1500" y="424"/>
                  </a:moveTo>
                  <a:cubicBezTo>
                    <a:pt x="1004" y="424"/>
                    <a:pt x="600" y="708"/>
                    <a:pt x="600" y="1059"/>
                  </a:cubicBezTo>
                  <a:lnTo>
                    <a:pt x="600" y="20541"/>
                  </a:lnTo>
                  <a:cubicBezTo>
                    <a:pt x="600" y="20892"/>
                    <a:pt x="1004" y="21176"/>
                    <a:pt x="1500" y="21176"/>
                  </a:cubicBezTo>
                  <a:lnTo>
                    <a:pt x="20100" y="21176"/>
                  </a:lnTo>
                  <a:cubicBezTo>
                    <a:pt x="20596" y="21176"/>
                    <a:pt x="21000" y="20892"/>
                    <a:pt x="21000" y="20541"/>
                  </a:cubicBezTo>
                  <a:lnTo>
                    <a:pt x="21000" y="1059"/>
                  </a:lnTo>
                  <a:cubicBezTo>
                    <a:pt x="21000" y="708"/>
                    <a:pt x="20596" y="424"/>
                    <a:pt x="20100" y="424"/>
                  </a:cubicBezTo>
                  <a:cubicBezTo>
                    <a:pt x="20100" y="424"/>
                    <a:pt x="1500" y="424"/>
                    <a:pt x="1500" y="424"/>
                  </a:cubicBezTo>
                  <a:close/>
                  <a:moveTo>
                    <a:pt x="20100" y="21600"/>
                  </a:moveTo>
                  <a:lnTo>
                    <a:pt x="1500" y="21600"/>
                  </a:lnTo>
                  <a:cubicBezTo>
                    <a:pt x="673" y="21600"/>
                    <a:pt x="0" y="21125"/>
                    <a:pt x="0" y="20541"/>
                  </a:cubicBezTo>
                  <a:lnTo>
                    <a:pt x="0" y="1059"/>
                  </a:lnTo>
                  <a:cubicBezTo>
                    <a:pt x="0" y="475"/>
                    <a:pt x="673" y="0"/>
                    <a:pt x="1500" y="0"/>
                  </a:cubicBezTo>
                  <a:lnTo>
                    <a:pt x="20100" y="0"/>
                  </a:lnTo>
                  <a:cubicBezTo>
                    <a:pt x="20927" y="0"/>
                    <a:pt x="21600" y="475"/>
                    <a:pt x="21600" y="1059"/>
                  </a:cubicBezTo>
                  <a:lnTo>
                    <a:pt x="21600" y="20541"/>
                  </a:lnTo>
                  <a:cubicBezTo>
                    <a:pt x="21600" y="21125"/>
                    <a:pt x="20927" y="21600"/>
                    <a:pt x="20100"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nvGrpSpPr>
          <p:cNvPr id="28" name="Group 11">
            <a:extLst>
              <a:ext uri="{FF2B5EF4-FFF2-40B4-BE49-F238E27FC236}">
                <a16:creationId xmlns:a16="http://schemas.microsoft.com/office/drawing/2014/main" id="{06F332A6-66C4-494B-86E4-BC5B38467577}"/>
              </a:ext>
            </a:extLst>
          </p:cNvPr>
          <p:cNvGrpSpPr>
            <a:grpSpLocks/>
          </p:cNvGrpSpPr>
          <p:nvPr/>
        </p:nvGrpSpPr>
        <p:grpSpPr bwMode="auto">
          <a:xfrm>
            <a:off x="8760138" y="1821578"/>
            <a:ext cx="1335157" cy="1335569"/>
            <a:chOff x="-1" y="0"/>
            <a:chExt cx="1730446" cy="1730446"/>
          </a:xfrm>
        </p:grpSpPr>
        <p:sp>
          <p:nvSpPr>
            <p:cNvPr id="29" name="AutoShape 12">
              <a:extLst>
                <a:ext uri="{FF2B5EF4-FFF2-40B4-BE49-F238E27FC236}">
                  <a16:creationId xmlns:a16="http://schemas.microsoft.com/office/drawing/2014/main" id="{E90170D9-BBD7-49F6-B6D7-617A512EBE70}"/>
                </a:ext>
              </a:extLst>
            </p:cNvPr>
            <p:cNvSpPr>
              <a:spLocks/>
            </p:cNvSpPr>
            <p:nvPr/>
          </p:nvSpPr>
          <p:spPr bwMode="auto">
            <a:xfrm>
              <a:off x="34" y="0"/>
              <a:ext cx="1730376" cy="1729843"/>
            </a:xfrm>
            <a:custGeom>
              <a:avLst/>
              <a:gdLst>
                <a:gd name="T0" fmla="*/ 865144 w 19679"/>
                <a:gd name="T1" fmla="*/ 949352 h 19679"/>
                <a:gd name="T2" fmla="*/ 865144 w 19679"/>
                <a:gd name="T3" fmla="*/ 949352 h 19679"/>
                <a:gd name="T4" fmla="*/ 865144 w 19679"/>
                <a:gd name="T5" fmla="*/ 949352 h 19679"/>
                <a:gd name="T6" fmla="*/ 865144 w 19679"/>
                <a:gd name="T7" fmla="*/ 94935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30" name="AutoShape 13">
              <a:extLst>
                <a:ext uri="{FF2B5EF4-FFF2-40B4-BE49-F238E27FC236}">
                  <a16:creationId xmlns:a16="http://schemas.microsoft.com/office/drawing/2014/main" id="{CA238525-E72C-43B4-86F4-05272D117266}"/>
                </a:ext>
              </a:extLst>
            </p:cNvPr>
            <p:cNvSpPr>
              <a:spLocks/>
            </p:cNvSpPr>
            <p:nvPr/>
          </p:nvSpPr>
          <p:spPr bwMode="auto">
            <a:xfrm>
              <a:off x="368334" y="368187"/>
              <a:ext cx="993776" cy="993470"/>
            </a:xfrm>
            <a:custGeom>
              <a:avLst/>
              <a:gdLst>
                <a:gd name="T0" fmla="*/ 496888 w 21600"/>
                <a:gd name="T1" fmla="*/ 496735 h 21600"/>
                <a:gd name="T2" fmla="*/ 496888 w 21600"/>
                <a:gd name="T3" fmla="*/ 496735 h 21600"/>
                <a:gd name="T4" fmla="*/ 496888 w 21600"/>
                <a:gd name="T5" fmla="*/ 496735 h 21600"/>
                <a:gd name="T6" fmla="*/ 496888 w 21600"/>
                <a:gd name="T7" fmla="*/ 49673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8849" y="17347"/>
                  </a:moveTo>
                  <a:cubicBezTo>
                    <a:pt x="17853" y="16804"/>
                    <a:pt x="16646" y="16374"/>
                    <a:pt x="15311" y="16076"/>
                  </a:cubicBezTo>
                  <a:cubicBezTo>
                    <a:pt x="15720" y="14573"/>
                    <a:pt x="15960" y="12848"/>
                    <a:pt x="15977" y="11012"/>
                  </a:cubicBezTo>
                  <a:lnTo>
                    <a:pt x="21174" y="11012"/>
                  </a:lnTo>
                  <a:cubicBezTo>
                    <a:pt x="21127" y="13320"/>
                    <a:pt x="20306" y="15555"/>
                    <a:pt x="18849" y="17347"/>
                  </a:cubicBezTo>
                  <a:close/>
                  <a:moveTo>
                    <a:pt x="18568" y="17678"/>
                  </a:moveTo>
                  <a:cubicBezTo>
                    <a:pt x="16952" y="19505"/>
                    <a:pt x="14766" y="20689"/>
                    <a:pt x="12387" y="21055"/>
                  </a:cubicBezTo>
                  <a:cubicBezTo>
                    <a:pt x="13561" y="20254"/>
                    <a:pt x="14552" y="18615"/>
                    <a:pt x="15194" y="16483"/>
                  </a:cubicBezTo>
                  <a:cubicBezTo>
                    <a:pt x="16465" y="16765"/>
                    <a:pt x="17615" y="17168"/>
                    <a:pt x="18569" y="17677"/>
                  </a:cubicBezTo>
                  <a:cubicBezTo>
                    <a:pt x="18568" y="17677"/>
                    <a:pt x="18568" y="17678"/>
                    <a:pt x="18568" y="17678"/>
                  </a:cubicBezTo>
                  <a:close/>
                  <a:moveTo>
                    <a:pt x="2998" y="17642"/>
                  </a:moveTo>
                  <a:cubicBezTo>
                    <a:pt x="3939" y="17151"/>
                    <a:pt x="5066" y="16759"/>
                    <a:pt x="6308" y="16484"/>
                  </a:cubicBezTo>
                  <a:cubicBezTo>
                    <a:pt x="6945" y="18598"/>
                    <a:pt x="7925" y="20227"/>
                    <a:pt x="9087" y="21035"/>
                  </a:cubicBezTo>
                  <a:cubicBezTo>
                    <a:pt x="6741" y="20643"/>
                    <a:pt x="4592" y="19457"/>
                    <a:pt x="2998" y="17642"/>
                  </a:cubicBezTo>
                  <a:close/>
                  <a:moveTo>
                    <a:pt x="426" y="11012"/>
                  </a:moveTo>
                  <a:lnTo>
                    <a:pt x="5525" y="11012"/>
                  </a:lnTo>
                  <a:cubicBezTo>
                    <a:pt x="5542" y="12848"/>
                    <a:pt x="5782" y="14574"/>
                    <a:pt x="6192" y="16077"/>
                  </a:cubicBezTo>
                  <a:cubicBezTo>
                    <a:pt x="4886" y="16369"/>
                    <a:pt x="3703" y="16786"/>
                    <a:pt x="2720" y="17311"/>
                  </a:cubicBezTo>
                  <a:cubicBezTo>
                    <a:pt x="1282" y="15528"/>
                    <a:pt x="473" y="13305"/>
                    <a:pt x="426" y="11012"/>
                  </a:cubicBezTo>
                  <a:close/>
                  <a:moveTo>
                    <a:pt x="2719" y="4289"/>
                  </a:moveTo>
                  <a:cubicBezTo>
                    <a:pt x="3702" y="4815"/>
                    <a:pt x="4886" y="5232"/>
                    <a:pt x="6191" y="5523"/>
                  </a:cubicBezTo>
                  <a:cubicBezTo>
                    <a:pt x="5782" y="7027"/>
                    <a:pt x="5542" y="8752"/>
                    <a:pt x="5525" y="10588"/>
                  </a:cubicBezTo>
                  <a:lnTo>
                    <a:pt x="426" y="10588"/>
                  </a:lnTo>
                  <a:cubicBezTo>
                    <a:pt x="473" y="8292"/>
                    <a:pt x="1282" y="6069"/>
                    <a:pt x="2719" y="4289"/>
                  </a:cubicBezTo>
                  <a:close/>
                  <a:moveTo>
                    <a:pt x="2998" y="3958"/>
                  </a:moveTo>
                  <a:cubicBezTo>
                    <a:pt x="4591" y="2145"/>
                    <a:pt x="6737" y="959"/>
                    <a:pt x="9079" y="567"/>
                  </a:cubicBezTo>
                  <a:cubicBezTo>
                    <a:pt x="7921" y="1377"/>
                    <a:pt x="6943" y="3005"/>
                    <a:pt x="6308" y="5116"/>
                  </a:cubicBezTo>
                  <a:cubicBezTo>
                    <a:pt x="5066" y="4841"/>
                    <a:pt x="3939" y="4450"/>
                    <a:pt x="2998" y="3958"/>
                  </a:cubicBezTo>
                  <a:cubicBezTo>
                    <a:pt x="2998" y="3958"/>
                    <a:pt x="2998" y="3958"/>
                    <a:pt x="2998" y="3958"/>
                  </a:cubicBezTo>
                  <a:close/>
                  <a:moveTo>
                    <a:pt x="18569" y="3923"/>
                  </a:moveTo>
                  <a:cubicBezTo>
                    <a:pt x="18569" y="3923"/>
                    <a:pt x="18569" y="3923"/>
                    <a:pt x="18569" y="3923"/>
                  </a:cubicBezTo>
                  <a:cubicBezTo>
                    <a:pt x="17615" y="4431"/>
                    <a:pt x="16465" y="4835"/>
                    <a:pt x="15195" y="5117"/>
                  </a:cubicBezTo>
                  <a:cubicBezTo>
                    <a:pt x="14554" y="2986"/>
                    <a:pt x="13564" y="1348"/>
                    <a:pt x="12392" y="546"/>
                  </a:cubicBezTo>
                  <a:cubicBezTo>
                    <a:pt x="14769" y="913"/>
                    <a:pt x="16953" y="2097"/>
                    <a:pt x="18569" y="3923"/>
                  </a:cubicBezTo>
                  <a:close/>
                  <a:moveTo>
                    <a:pt x="11012" y="10588"/>
                  </a:moveTo>
                  <a:lnTo>
                    <a:pt x="11012" y="6005"/>
                  </a:lnTo>
                  <a:cubicBezTo>
                    <a:pt x="12369" y="5990"/>
                    <a:pt x="13688" y="5853"/>
                    <a:pt x="14909" y="5608"/>
                  </a:cubicBezTo>
                  <a:cubicBezTo>
                    <a:pt x="15304" y="7079"/>
                    <a:pt x="15537" y="8777"/>
                    <a:pt x="15554" y="10588"/>
                  </a:cubicBezTo>
                  <a:cubicBezTo>
                    <a:pt x="15554" y="10588"/>
                    <a:pt x="11012" y="10588"/>
                    <a:pt x="11012" y="10588"/>
                  </a:cubicBezTo>
                  <a:close/>
                  <a:moveTo>
                    <a:pt x="11012" y="15595"/>
                  </a:moveTo>
                  <a:lnTo>
                    <a:pt x="11012" y="11012"/>
                  </a:lnTo>
                  <a:lnTo>
                    <a:pt x="15554" y="11012"/>
                  </a:lnTo>
                  <a:cubicBezTo>
                    <a:pt x="15537" y="12823"/>
                    <a:pt x="15304" y="14521"/>
                    <a:pt x="14909" y="15991"/>
                  </a:cubicBezTo>
                  <a:cubicBezTo>
                    <a:pt x="13687" y="15747"/>
                    <a:pt x="12368" y="15610"/>
                    <a:pt x="11012" y="15595"/>
                  </a:cubicBezTo>
                  <a:close/>
                  <a:moveTo>
                    <a:pt x="11012" y="16018"/>
                  </a:moveTo>
                  <a:cubicBezTo>
                    <a:pt x="12329" y="16034"/>
                    <a:pt x="13609" y="16165"/>
                    <a:pt x="14794" y="16399"/>
                  </a:cubicBezTo>
                  <a:cubicBezTo>
                    <a:pt x="13983" y="19122"/>
                    <a:pt x="12598" y="20977"/>
                    <a:pt x="11012" y="21161"/>
                  </a:cubicBezTo>
                  <a:cubicBezTo>
                    <a:pt x="11012" y="21161"/>
                    <a:pt x="11012" y="16018"/>
                    <a:pt x="11012" y="16018"/>
                  </a:cubicBezTo>
                  <a:close/>
                  <a:moveTo>
                    <a:pt x="10589" y="16017"/>
                  </a:moveTo>
                  <a:lnTo>
                    <a:pt x="10589" y="21170"/>
                  </a:lnTo>
                  <a:cubicBezTo>
                    <a:pt x="8961" y="21053"/>
                    <a:pt x="7537" y="19179"/>
                    <a:pt x="6709" y="16400"/>
                  </a:cubicBezTo>
                  <a:cubicBezTo>
                    <a:pt x="7924" y="16159"/>
                    <a:pt x="9238" y="16027"/>
                    <a:pt x="10589" y="16017"/>
                  </a:cubicBezTo>
                  <a:close/>
                  <a:moveTo>
                    <a:pt x="10589" y="11012"/>
                  </a:moveTo>
                  <a:lnTo>
                    <a:pt x="10589" y="15594"/>
                  </a:lnTo>
                  <a:cubicBezTo>
                    <a:pt x="9199" y="15604"/>
                    <a:pt x="7846" y="15742"/>
                    <a:pt x="6593" y="15992"/>
                  </a:cubicBezTo>
                  <a:cubicBezTo>
                    <a:pt x="6198" y="14522"/>
                    <a:pt x="5965" y="12823"/>
                    <a:pt x="5948" y="11012"/>
                  </a:cubicBezTo>
                  <a:cubicBezTo>
                    <a:pt x="5948" y="11012"/>
                    <a:pt x="10589" y="11012"/>
                    <a:pt x="10589" y="11012"/>
                  </a:cubicBezTo>
                  <a:close/>
                  <a:moveTo>
                    <a:pt x="10589" y="6006"/>
                  </a:moveTo>
                  <a:lnTo>
                    <a:pt x="10589" y="10588"/>
                  </a:lnTo>
                  <a:lnTo>
                    <a:pt x="5948" y="10588"/>
                  </a:lnTo>
                  <a:cubicBezTo>
                    <a:pt x="5965" y="8777"/>
                    <a:pt x="6198" y="7079"/>
                    <a:pt x="6593" y="5608"/>
                  </a:cubicBezTo>
                  <a:cubicBezTo>
                    <a:pt x="7845" y="5859"/>
                    <a:pt x="9199" y="5996"/>
                    <a:pt x="10589" y="6006"/>
                  </a:cubicBezTo>
                  <a:close/>
                  <a:moveTo>
                    <a:pt x="10589" y="5583"/>
                  </a:moveTo>
                  <a:cubicBezTo>
                    <a:pt x="9238" y="5573"/>
                    <a:pt x="7924" y="5441"/>
                    <a:pt x="6708" y="5200"/>
                  </a:cubicBezTo>
                  <a:cubicBezTo>
                    <a:pt x="7536" y="2420"/>
                    <a:pt x="8961" y="546"/>
                    <a:pt x="10589" y="428"/>
                  </a:cubicBezTo>
                  <a:cubicBezTo>
                    <a:pt x="10589" y="428"/>
                    <a:pt x="10589" y="5583"/>
                    <a:pt x="10589" y="5583"/>
                  </a:cubicBezTo>
                  <a:close/>
                  <a:moveTo>
                    <a:pt x="14794" y="5201"/>
                  </a:moveTo>
                  <a:cubicBezTo>
                    <a:pt x="13609" y="5435"/>
                    <a:pt x="12330" y="5566"/>
                    <a:pt x="11012" y="5582"/>
                  </a:cubicBezTo>
                  <a:lnTo>
                    <a:pt x="11012" y="437"/>
                  </a:lnTo>
                  <a:cubicBezTo>
                    <a:pt x="12599" y="622"/>
                    <a:pt x="13983" y="2477"/>
                    <a:pt x="14794" y="5201"/>
                  </a:cubicBezTo>
                  <a:close/>
                  <a:moveTo>
                    <a:pt x="21174" y="10588"/>
                  </a:moveTo>
                  <a:lnTo>
                    <a:pt x="15977" y="10588"/>
                  </a:lnTo>
                  <a:cubicBezTo>
                    <a:pt x="15960" y="8752"/>
                    <a:pt x="15720" y="7027"/>
                    <a:pt x="15311" y="5523"/>
                  </a:cubicBezTo>
                  <a:cubicBezTo>
                    <a:pt x="16645" y="5224"/>
                    <a:pt x="17851" y="4794"/>
                    <a:pt x="18847" y="4251"/>
                  </a:cubicBezTo>
                  <a:cubicBezTo>
                    <a:pt x="20306" y="6040"/>
                    <a:pt x="21127" y="8276"/>
                    <a:pt x="21174" y="10588"/>
                  </a:cubicBezTo>
                  <a:close/>
                  <a:moveTo>
                    <a:pt x="19062" y="3846"/>
                  </a:moveTo>
                  <a:cubicBezTo>
                    <a:pt x="17005" y="1402"/>
                    <a:pt x="13994" y="0"/>
                    <a:pt x="10802" y="0"/>
                  </a:cubicBezTo>
                  <a:cubicBezTo>
                    <a:pt x="7591" y="0"/>
                    <a:pt x="4567" y="1416"/>
                    <a:pt x="2504" y="3884"/>
                  </a:cubicBezTo>
                  <a:cubicBezTo>
                    <a:pt x="889" y="5815"/>
                    <a:pt x="0" y="8272"/>
                    <a:pt x="0" y="10800"/>
                  </a:cubicBezTo>
                  <a:cubicBezTo>
                    <a:pt x="0" y="13325"/>
                    <a:pt x="889" y="15781"/>
                    <a:pt x="2504" y="17716"/>
                  </a:cubicBezTo>
                  <a:cubicBezTo>
                    <a:pt x="4567" y="20185"/>
                    <a:pt x="7591" y="21600"/>
                    <a:pt x="10802" y="21600"/>
                  </a:cubicBezTo>
                  <a:cubicBezTo>
                    <a:pt x="13994" y="21600"/>
                    <a:pt x="17005" y="20198"/>
                    <a:pt x="19062" y="17754"/>
                  </a:cubicBezTo>
                  <a:cubicBezTo>
                    <a:pt x="20699" y="15810"/>
                    <a:pt x="21600" y="13341"/>
                    <a:pt x="21600" y="10800"/>
                  </a:cubicBezTo>
                  <a:cubicBezTo>
                    <a:pt x="21600" y="8256"/>
                    <a:pt x="20699" y="5786"/>
                    <a:pt x="19062" y="384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grpSp>
        <p:nvGrpSpPr>
          <p:cNvPr id="31" name="Group 17">
            <a:extLst>
              <a:ext uri="{FF2B5EF4-FFF2-40B4-BE49-F238E27FC236}">
                <a16:creationId xmlns:a16="http://schemas.microsoft.com/office/drawing/2014/main" id="{49825B40-1C9D-4F97-A8CA-C45C0E23CA3A}"/>
              </a:ext>
            </a:extLst>
          </p:cNvPr>
          <p:cNvGrpSpPr>
            <a:grpSpLocks/>
          </p:cNvGrpSpPr>
          <p:nvPr/>
        </p:nvGrpSpPr>
        <p:grpSpPr bwMode="auto">
          <a:xfrm>
            <a:off x="8373552" y="3959188"/>
            <a:ext cx="535650" cy="535815"/>
            <a:chOff x="-1" y="0"/>
            <a:chExt cx="1730446" cy="1730446"/>
          </a:xfrm>
        </p:grpSpPr>
        <p:sp>
          <p:nvSpPr>
            <p:cNvPr id="32" name="AutoShape 18">
              <a:extLst>
                <a:ext uri="{FF2B5EF4-FFF2-40B4-BE49-F238E27FC236}">
                  <a16:creationId xmlns:a16="http://schemas.microsoft.com/office/drawing/2014/main" id="{B33419E0-A7A5-4D10-BA71-BD4C0F29926B}"/>
                </a:ext>
              </a:extLst>
            </p:cNvPr>
            <p:cNvSpPr>
              <a:spLocks/>
            </p:cNvSpPr>
            <p:nvPr/>
          </p:nvSpPr>
          <p:spPr bwMode="auto">
            <a:xfrm>
              <a:off x="34" y="0"/>
              <a:ext cx="1730376" cy="1729843"/>
            </a:xfrm>
            <a:custGeom>
              <a:avLst/>
              <a:gdLst>
                <a:gd name="T0" fmla="*/ 865144 w 19679"/>
                <a:gd name="T1" fmla="*/ 949352 h 19679"/>
                <a:gd name="T2" fmla="*/ 865144 w 19679"/>
                <a:gd name="T3" fmla="*/ 949352 h 19679"/>
                <a:gd name="T4" fmla="*/ 865144 w 19679"/>
                <a:gd name="T5" fmla="*/ 949352 h 19679"/>
                <a:gd name="T6" fmla="*/ 865144 w 19679"/>
                <a:gd name="T7" fmla="*/ 94935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9DE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sp>
          <p:nvSpPr>
            <p:cNvPr id="33" name="AutoShape 19">
              <a:extLst>
                <a:ext uri="{FF2B5EF4-FFF2-40B4-BE49-F238E27FC236}">
                  <a16:creationId xmlns:a16="http://schemas.microsoft.com/office/drawing/2014/main" id="{B96B8A61-FA5F-4040-AF66-372A23A3DE4F}"/>
                </a:ext>
              </a:extLst>
            </p:cNvPr>
            <p:cNvSpPr>
              <a:spLocks/>
            </p:cNvSpPr>
            <p:nvPr/>
          </p:nvSpPr>
          <p:spPr bwMode="auto">
            <a:xfrm>
              <a:off x="463584" y="447537"/>
              <a:ext cx="803275" cy="834768"/>
            </a:xfrm>
            <a:custGeom>
              <a:avLst/>
              <a:gdLst>
                <a:gd name="T0" fmla="*/ 401638 w 21600"/>
                <a:gd name="T1" fmla="*/ 417384 h 21600"/>
                <a:gd name="T2" fmla="*/ 401638 w 21600"/>
                <a:gd name="T3" fmla="*/ 417384 h 21600"/>
                <a:gd name="T4" fmla="*/ 401638 w 21600"/>
                <a:gd name="T5" fmla="*/ 417384 h 21600"/>
                <a:gd name="T6" fmla="*/ 401638 w 21600"/>
                <a:gd name="T7" fmla="*/ 41738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570" y="3945"/>
                  </a:moveTo>
                  <a:lnTo>
                    <a:pt x="17120" y="3489"/>
                  </a:lnTo>
                  <a:lnTo>
                    <a:pt x="2796" y="16537"/>
                  </a:lnTo>
                  <a:cubicBezTo>
                    <a:pt x="2754" y="16576"/>
                    <a:pt x="2699" y="16595"/>
                    <a:pt x="2645" y="16595"/>
                  </a:cubicBezTo>
                  <a:cubicBezTo>
                    <a:pt x="2586" y="16595"/>
                    <a:pt x="2528" y="16573"/>
                    <a:pt x="2485" y="16529"/>
                  </a:cubicBezTo>
                  <a:cubicBezTo>
                    <a:pt x="2401" y="16444"/>
                    <a:pt x="2405" y="16310"/>
                    <a:pt x="2493" y="16230"/>
                  </a:cubicBezTo>
                  <a:lnTo>
                    <a:pt x="16817" y="3182"/>
                  </a:lnTo>
                  <a:lnTo>
                    <a:pt x="16360" y="2719"/>
                  </a:lnTo>
                  <a:lnTo>
                    <a:pt x="18070" y="2326"/>
                  </a:lnTo>
                  <a:cubicBezTo>
                    <a:pt x="18070" y="2326"/>
                    <a:pt x="17570" y="3945"/>
                    <a:pt x="17570" y="3945"/>
                  </a:cubicBezTo>
                  <a:close/>
                  <a:moveTo>
                    <a:pt x="13886" y="21176"/>
                  </a:moveTo>
                  <a:lnTo>
                    <a:pt x="13886" y="8894"/>
                  </a:lnTo>
                  <a:lnTo>
                    <a:pt x="17853" y="8894"/>
                  </a:lnTo>
                  <a:lnTo>
                    <a:pt x="17853" y="21176"/>
                  </a:lnTo>
                  <a:cubicBezTo>
                    <a:pt x="17853" y="21176"/>
                    <a:pt x="13886" y="21176"/>
                    <a:pt x="13886" y="21176"/>
                  </a:cubicBezTo>
                  <a:close/>
                  <a:moveTo>
                    <a:pt x="9477" y="21176"/>
                  </a:moveTo>
                  <a:lnTo>
                    <a:pt x="9477" y="12745"/>
                  </a:lnTo>
                  <a:lnTo>
                    <a:pt x="13445" y="12745"/>
                  </a:lnTo>
                  <a:lnTo>
                    <a:pt x="13445" y="21176"/>
                  </a:lnTo>
                  <a:cubicBezTo>
                    <a:pt x="13445" y="21176"/>
                    <a:pt x="9477" y="21176"/>
                    <a:pt x="9477" y="21176"/>
                  </a:cubicBezTo>
                  <a:close/>
                  <a:moveTo>
                    <a:pt x="5069" y="21176"/>
                  </a:moveTo>
                  <a:lnTo>
                    <a:pt x="5069" y="16595"/>
                  </a:lnTo>
                  <a:lnTo>
                    <a:pt x="9037" y="16595"/>
                  </a:lnTo>
                  <a:lnTo>
                    <a:pt x="9037" y="21176"/>
                  </a:lnTo>
                  <a:cubicBezTo>
                    <a:pt x="9037" y="21176"/>
                    <a:pt x="5069" y="21176"/>
                    <a:pt x="5069" y="21176"/>
                  </a:cubicBezTo>
                  <a:close/>
                  <a:moveTo>
                    <a:pt x="21380" y="21176"/>
                  </a:moveTo>
                  <a:lnTo>
                    <a:pt x="18294" y="21176"/>
                  </a:lnTo>
                  <a:lnTo>
                    <a:pt x="18294" y="8471"/>
                  </a:lnTo>
                  <a:lnTo>
                    <a:pt x="13445" y="8471"/>
                  </a:lnTo>
                  <a:lnTo>
                    <a:pt x="13445" y="12321"/>
                  </a:lnTo>
                  <a:lnTo>
                    <a:pt x="9037" y="12321"/>
                  </a:lnTo>
                  <a:lnTo>
                    <a:pt x="9037" y="16172"/>
                  </a:lnTo>
                  <a:lnTo>
                    <a:pt x="4629" y="16172"/>
                  </a:lnTo>
                  <a:lnTo>
                    <a:pt x="4629" y="21176"/>
                  </a:lnTo>
                  <a:lnTo>
                    <a:pt x="441" y="21176"/>
                  </a:lnTo>
                  <a:lnTo>
                    <a:pt x="441" y="212"/>
                  </a:lnTo>
                  <a:cubicBezTo>
                    <a:pt x="441" y="95"/>
                    <a:pt x="342" y="0"/>
                    <a:pt x="220" y="0"/>
                  </a:cubicBezTo>
                  <a:cubicBezTo>
                    <a:pt x="99" y="0"/>
                    <a:pt x="0" y="95"/>
                    <a:pt x="0" y="212"/>
                  </a:cubicBezTo>
                  <a:lnTo>
                    <a:pt x="0" y="21600"/>
                  </a:lnTo>
                  <a:lnTo>
                    <a:pt x="21380" y="21600"/>
                  </a:lnTo>
                  <a:cubicBezTo>
                    <a:pt x="21501" y="21600"/>
                    <a:pt x="21600" y="21505"/>
                    <a:pt x="21600" y="21388"/>
                  </a:cubicBezTo>
                  <a:cubicBezTo>
                    <a:pt x="21600" y="21271"/>
                    <a:pt x="21501" y="21176"/>
                    <a:pt x="21380" y="21176"/>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s-ES" sz="1200">
                <a:solidFill>
                  <a:schemeClr val="bg1"/>
                </a:solidFill>
              </a:endParaRPr>
            </a:p>
          </p:txBody>
        </p:sp>
      </p:grpSp>
      <p:sp>
        <p:nvSpPr>
          <p:cNvPr id="34" name="Rectangle 21">
            <a:extLst>
              <a:ext uri="{FF2B5EF4-FFF2-40B4-BE49-F238E27FC236}">
                <a16:creationId xmlns:a16="http://schemas.microsoft.com/office/drawing/2014/main" id="{D1D21A38-B8AB-41E6-A4B1-819C1B709A08}"/>
              </a:ext>
            </a:extLst>
          </p:cNvPr>
          <p:cNvSpPr>
            <a:spLocks/>
          </p:cNvSpPr>
          <p:nvPr/>
        </p:nvSpPr>
        <p:spPr bwMode="auto">
          <a:xfrm>
            <a:off x="902372" y="2787341"/>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Idea</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35" name="Rectangle 21">
            <a:extLst>
              <a:ext uri="{FF2B5EF4-FFF2-40B4-BE49-F238E27FC236}">
                <a16:creationId xmlns:a16="http://schemas.microsoft.com/office/drawing/2014/main" id="{E176C379-7B07-406A-A9BA-BAB35AC795BA}"/>
              </a:ext>
            </a:extLst>
          </p:cNvPr>
          <p:cNvSpPr>
            <a:spLocks/>
          </p:cNvSpPr>
          <p:nvPr/>
        </p:nvSpPr>
        <p:spPr bwMode="auto">
          <a:xfrm>
            <a:off x="2575280" y="4356240"/>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Plan</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36" name="Rectangle 21">
            <a:extLst>
              <a:ext uri="{FF2B5EF4-FFF2-40B4-BE49-F238E27FC236}">
                <a16:creationId xmlns:a16="http://schemas.microsoft.com/office/drawing/2014/main" id="{1C5B55C7-2C98-4C1B-AB11-315049798E79}"/>
              </a:ext>
            </a:extLst>
          </p:cNvPr>
          <p:cNvSpPr>
            <a:spLocks/>
          </p:cNvSpPr>
          <p:nvPr/>
        </p:nvSpPr>
        <p:spPr bwMode="auto">
          <a:xfrm>
            <a:off x="1464039" y="5943676"/>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Work</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37" name="Rectangle 21">
            <a:extLst>
              <a:ext uri="{FF2B5EF4-FFF2-40B4-BE49-F238E27FC236}">
                <a16:creationId xmlns:a16="http://schemas.microsoft.com/office/drawing/2014/main" id="{C547FCFC-3635-4455-842C-5B53D7DED68F}"/>
              </a:ext>
            </a:extLst>
          </p:cNvPr>
          <p:cNvSpPr>
            <a:spLocks/>
          </p:cNvSpPr>
          <p:nvPr/>
        </p:nvSpPr>
        <p:spPr bwMode="auto">
          <a:xfrm>
            <a:off x="8828251" y="3199117"/>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Business</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38" name="Rectangle 21">
            <a:extLst>
              <a:ext uri="{FF2B5EF4-FFF2-40B4-BE49-F238E27FC236}">
                <a16:creationId xmlns:a16="http://schemas.microsoft.com/office/drawing/2014/main" id="{4EBF3512-DA7B-4D0C-8ADA-95A0245463D7}"/>
              </a:ext>
            </a:extLst>
          </p:cNvPr>
          <p:cNvSpPr>
            <a:spLocks/>
          </p:cNvSpPr>
          <p:nvPr/>
        </p:nvSpPr>
        <p:spPr bwMode="auto">
          <a:xfrm>
            <a:off x="8041911" y="4537595"/>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Sales</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39" name="Rectangle 21">
            <a:extLst>
              <a:ext uri="{FF2B5EF4-FFF2-40B4-BE49-F238E27FC236}">
                <a16:creationId xmlns:a16="http://schemas.microsoft.com/office/drawing/2014/main" id="{81EC69C5-BCA4-40AD-998C-E0ECE782C7AA}"/>
              </a:ext>
            </a:extLst>
          </p:cNvPr>
          <p:cNvSpPr>
            <a:spLocks/>
          </p:cNvSpPr>
          <p:nvPr/>
        </p:nvSpPr>
        <p:spPr bwMode="auto">
          <a:xfrm>
            <a:off x="9565149" y="5832546"/>
            <a:ext cx="1198930" cy="369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90000"/>
              </a:lnSpc>
              <a:defRPr/>
            </a:pPr>
            <a:r>
              <a:rPr lang="en-US" dirty="0">
                <a:solidFill>
                  <a:schemeClr val="bg1"/>
                </a:solidFill>
                <a:latin typeface="Roboto Condensed" panose="02000000000000000000" pitchFamily="2" charset="0"/>
                <a:ea typeface="Roboto Condensed" panose="02000000000000000000" pitchFamily="2" charset="0"/>
                <a:cs typeface="Helvetica Neue Thin" charset="0"/>
              </a:rPr>
              <a:t>Goal</a:t>
            </a:r>
            <a:endParaRPr lang="en-US" sz="1000" dirty="0">
              <a:solidFill>
                <a:schemeClr val="bg1"/>
              </a:solidFill>
              <a:latin typeface="Roboto Condensed" panose="02000000000000000000" pitchFamily="2" charset="0"/>
              <a:ea typeface="Roboto Condensed" panose="02000000000000000000" pitchFamily="2" charset="0"/>
              <a:cs typeface="Helvetica Neue Thin" charset="0"/>
            </a:endParaRPr>
          </a:p>
        </p:txBody>
      </p:sp>
      <p:sp>
        <p:nvSpPr>
          <p:cNvPr id="40" name="Rectángulo 1">
            <a:extLst>
              <a:ext uri="{FF2B5EF4-FFF2-40B4-BE49-F238E27FC236}">
                <a16:creationId xmlns:a16="http://schemas.microsoft.com/office/drawing/2014/main" id="{AB1044AD-7772-41AA-98C9-9EC7EF6CA30D}"/>
              </a:ext>
            </a:extLst>
          </p:cNvPr>
          <p:cNvSpPr/>
          <p:nvPr/>
        </p:nvSpPr>
        <p:spPr>
          <a:xfrm>
            <a:off x="3275086" y="5419087"/>
            <a:ext cx="5511685" cy="646331"/>
          </a:xfrm>
          <a:prstGeom prst="rect">
            <a:avLst/>
          </a:prstGeom>
        </p:spPr>
        <p:txBody>
          <a:bodyPr wrap="square">
            <a:spAutoFit/>
          </a:bodyPr>
          <a:lstStyle/>
          <a:p>
            <a:pPr algn="ctr"/>
            <a:r>
              <a:rPr lang="es-ES" sz="1200" dirty="0">
                <a:solidFill>
                  <a:schemeClr val="bg1"/>
                </a:solidFill>
                <a:latin typeface="Raleway" panose="020B0003030101060003" pitchFamily="34" charset="0"/>
              </a:rPr>
              <a:t>Lorem ipsum dolor sit amet, consectetur adipiscing elit. Mauris interdum, sapien et pellentesque sollicitudin, nibh lorem tincidunt est, non placerat mi quam sit amet nulla. </a:t>
            </a:r>
          </a:p>
        </p:txBody>
      </p:sp>
    </p:spTree>
    <p:extLst>
      <p:ext uri="{BB962C8B-B14F-4D97-AF65-F5344CB8AC3E}">
        <p14:creationId xmlns:p14="http://schemas.microsoft.com/office/powerpoint/2010/main" val="236151622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anim calcmode="lin" valueType="num">
                                      <p:cBhvr>
                                        <p:cTn id="24" dur="250" fill="hold"/>
                                        <p:tgtEl>
                                          <p:spTgt spid="19"/>
                                        </p:tgtEl>
                                        <p:attrNameLst>
                                          <p:attrName>ppt_x</p:attrName>
                                        </p:attrNameLst>
                                      </p:cBhvr>
                                      <p:tavLst>
                                        <p:tav tm="0">
                                          <p:val>
                                            <p:strVal val="#ppt_x"/>
                                          </p:val>
                                        </p:tav>
                                        <p:tav tm="100000">
                                          <p:val>
                                            <p:strVal val="#ppt_x"/>
                                          </p:val>
                                        </p:tav>
                                      </p:tavLst>
                                    </p:anim>
                                    <p:anim calcmode="lin" valueType="num">
                                      <p:cBhvr>
                                        <p:cTn id="25" dur="25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anim calcmode="lin" valueType="num">
                                      <p:cBhvr>
                                        <p:cTn id="30" dur="250" fill="hold"/>
                                        <p:tgtEl>
                                          <p:spTgt spid="22"/>
                                        </p:tgtEl>
                                        <p:attrNameLst>
                                          <p:attrName>ppt_x</p:attrName>
                                        </p:attrNameLst>
                                      </p:cBhvr>
                                      <p:tavLst>
                                        <p:tav tm="0">
                                          <p:val>
                                            <p:strVal val="#ppt_x"/>
                                          </p:val>
                                        </p:tav>
                                        <p:tav tm="100000">
                                          <p:val>
                                            <p:strVal val="#ppt_x"/>
                                          </p:val>
                                        </p:tav>
                                      </p:tavLst>
                                    </p:anim>
                                    <p:anim calcmode="lin" valueType="num">
                                      <p:cBhvr>
                                        <p:cTn id="31" dur="250" fill="hold"/>
                                        <p:tgtEl>
                                          <p:spTgt spid="2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50"/>
                                        <p:tgtEl>
                                          <p:spTgt spid="25"/>
                                        </p:tgtEl>
                                      </p:cBhvr>
                                    </p:animEffect>
                                    <p:anim calcmode="lin" valueType="num">
                                      <p:cBhvr>
                                        <p:cTn id="36" dur="250" fill="hold"/>
                                        <p:tgtEl>
                                          <p:spTgt spid="25"/>
                                        </p:tgtEl>
                                        <p:attrNameLst>
                                          <p:attrName>ppt_x</p:attrName>
                                        </p:attrNameLst>
                                      </p:cBhvr>
                                      <p:tavLst>
                                        <p:tav tm="0">
                                          <p:val>
                                            <p:strVal val="#ppt_x"/>
                                          </p:val>
                                        </p:tav>
                                        <p:tav tm="100000">
                                          <p:val>
                                            <p:strVal val="#ppt_x"/>
                                          </p:val>
                                        </p:tav>
                                      </p:tavLst>
                                    </p:anim>
                                    <p:anim calcmode="lin" valueType="num">
                                      <p:cBhvr>
                                        <p:cTn id="37" dur="25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250"/>
                                        <p:tgtEl>
                                          <p:spTgt spid="28"/>
                                        </p:tgtEl>
                                      </p:cBhvr>
                                    </p:animEffect>
                                    <p:anim calcmode="lin" valueType="num">
                                      <p:cBhvr>
                                        <p:cTn id="42" dur="250" fill="hold"/>
                                        <p:tgtEl>
                                          <p:spTgt spid="28"/>
                                        </p:tgtEl>
                                        <p:attrNameLst>
                                          <p:attrName>ppt_x</p:attrName>
                                        </p:attrNameLst>
                                      </p:cBhvr>
                                      <p:tavLst>
                                        <p:tav tm="0">
                                          <p:val>
                                            <p:strVal val="#ppt_x"/>
                                          </p:val>
                                        </p:tav>
                                        <p:tav tm="100000">
                                          <p:val>
                                            <p:strVal val="#ppt_x"/>
                                          </p:val>
                                        </p:tav>
                                      </p:tavLst>
                                    </p:anim>
                                    <p:anim calcmode="lin" valueType="num">
                                      <p:cBhvr>
                                        <p:cTn id="43" dur="25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250"/>
                                        <p:tgtEl>
                                          <p:spTgt spid="31"/>
                                        </p:tgtEl>
                                      </p:cBhvr>
                                    </p:animEffect>
                                    <p:anim calcmode="lin" valueType="num">
                                      <p:cBhvr>
                                        <p:cTn id="48" dur="250" fill="hold"/>
                                        <p:tgtEl>
                                          <p:spTgt spid="31"/>
                                        </p:tgtEl>
                                        <p:attrNameLst>
                                          <p:attrName>ppt_x</p:attrName>
                                        </p:attrNameLst>
                                      </p:cBhvr>
                                      <p:tavLst>
                                        <p:tav tm="0">
                                          <p:val>
                                            <p:strVal val="#ppt_x"/>
                                          </p:val>
                                        </p:tav>
                                        <p:tav tm="100000">
                                          <p:val>
                                            <p:strVal val="#ppt_x"/>
                                          </p:val>
                                        </p:tav>
                                      </p:tavLst>
                                    </p:anim>
                                    <p:anim calcmode="lin" valueType="num">
                                      <p:cBhvr>
                                        <p:cTn id="49" dur="250" fill="hold"/>
                                        <p:tgtEl>
                                          <p:spTgt spid="31"/>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250"/>
                                        <p:tgtEl>
                                          <p:spTgt spid="34"/>
                                        </p:tgtEl>
                                      </p:cBhvr>
                                    </p:animEffect>
                                    <p:anim calcmode="lin" valueType="num">
                                      <p:cBhvr>
                                        <p:cTn id="54" dur="250" fill="hold"/>
                                        <p:tgtEl>
                                          <p:spTgt spid="34"/>
                                        </p:tgtEl>
                                        <p:attrNameLst>
                                          <p:attrName>ppt_x</p:attrName>
                                        </p:attrNameLst>
                                      </p:cBhvr>
                                      <p:tavLst>
                                        <p:tav tm="0">
                                          <p:val>
                                            <p:strVal val="#ppt_x"/>
                                          </p:val>
                                        </p:tav>
                                        <p:tav tm="100000">
                                          <p:val>
                                            <p:strVal val="#ppt_x"/>
                                          </p:val>
                                        </p:tav>
                                      </p:tavLst>
                                    </p:anim>
                                    <p:anim calcmode="lin" valueType="num">
                                      <p:cBhvr>
                                        <p:cTn id="55" dur="250" fill="hold"/>
                                        <p:tgtEl>
                                          <p:spTgt spid="34"/>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250"/>
                                        <p:tgtEl>
                                          <p:spTgt spid="35"/>
                                        </p:tgtEl>
                                      </p:cBhvr>
                                    </p:animEffect>
                                    <p:anim calcmode="lin" valueType="num">
                                      <p:cBhvr>
                                        <p:cTn id="60" dur="250" fill="hold"/>
                                        <p:tgtEl>
                                          <p:spTgt spid="35"/>
                                        </p:tgtEl>
                                        <p:attrNameLst>
                                          <p:attrName>ppt_x</p:attrName>
                                        </p:attrNameLst>
                                      </p:cBhvr>
                                      <p:tavLst>
                                        <p:tav tm="0">
                                          <p:val>
                                            <p:strVal val="#ppt_x"/>
                                          </p:val>
                                        </p:tav>
                                        <p:tav tm="100000">
                                          <p:val>
                                            <p:strVal val="#ppt_x"/>
                                          </p:val>
                                        </p:tav>
                                      </p:tavLst>
                                    </p:anim>
                                    <p:anim calcmode="lin" valueType="num">
                                      <p:cBhvr>
                                        <p:cTn id="61" dur="250" fill="hold"/>
                                        <p:tgtEl>
                                          <p:spTgt spid="35"/>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250"/>
                                        <p:tgtEl>
                                          <p:spTgt spid="36"/>
                                        </p:tgtEl>
                                      </p:cBhvr>
                                    </p:animEffect>
                                    <p:anim calcmode="lin" valueType="num">
                                      <p:cBhvr>
                                        <p:cTn id="66" dur="250" fill="hold"/>
                                        <p:tgtEl>
                                          <p:spTgt spid="36"/>
                                        </p:tgtEl>
                                        <p:attrNameLst>
                                          <p:attrName>ppt_x</p:attrName>
                                        </p:attrNameLst>
                                      </p:cBhvr>
                                      <p:tavLst>
                                        <p:tav tm="0">
                                          <p:val>
                                            <p:strVal val="#ppt_x"/>
                                          </p:val>
                                        </p:tav>
                                        <p:tav tm="100000">
                                          <p:val>
                                            <p:strVal val="#ppt_x"/>
                                          </p:val>
                                        </p:tav>
                                      </p:tavLst>
                                    </p:anim>
                                    <p:anim calcmode="lin" valueType="num">
                                      <p:cBhvr>
                                        <p:cTn id="67" dur="250" fill="hold"/>
                                        <p:tgtEl>
                                          <p:spTgt spid="36"/>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250"/>
                                        <p:tgtEl>
                                          <p:spTgt spid="37"/>
                                        </p:tgtEl>
                                      </p:cBhvr>
                                    </p:animEffect>
                                    <p:anim calcmode="lin" valueType="num">
                                      <p:cBhvr>
                                        <p:cTn id="72" dur="250" fill="hold"/>
                                        <p:tgtEl>
                                          <p:spTgt spid="37"/>
                                        </p:tgtEl>
                                        <p:attrNameLst>
                                          <p:attrName>ppt_x</p:attrName>
                                        </p:attrNameLst>
                                      </p:cBhvr>
                                      <p:tavLst>
                                        <p:tav tm="0">
                                          <p:val>
                                            <p:strVal val="#ppt_x"/>
                                          </p:val>
                                        </p:tav>
                                        <p:tav tm="100000">
                                          <p:val>
                                            <p:strVal val="#ppt_x"/>
                                          </p:val>
                                        </p:tav>
                                      </p:tavLst>
                                    </p:anim>
                                    <p:anim calcmode="lin" valueType="num">
                                      <p:cBhvr>
                                        <p:cTn id="73" dur="250" fill="hold"/>
                                        <p:tgtEl>
                                          <p:spTgt spid="37"/>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250"/>
                                        <p:tgtEl>
                                          <p:spTgt spid="38"/>
                                        </p:tgtEl>
                                      </p:cBhvr>
                                    </p:animEffect>
                                    <p:anim calcmode="lin" valueType="num">
                                      <p:cBhvr>
                                        <p:cTn id="78" dur="250" fill="hold"/>
                                        <p:tgtEl>
                                          <p:spTgt spid="38"/>
                                        </p:tgtEl>
                                        <p:attrNameLst>
                                          <p:attrName>ppt_x</p:attrName>
                                        </p:attrNameLst>
                                      </p:cBhvr>
                                      <p:tavLst>
                                        <p:tav tm="0">
                                          <p:val>
                                            <p:strVal val="#ppt_x"/>
                                          </p:val>
                                        </p:tav>
                                        <p:tav tm="100000">
                                          <p:val>
                                            <p:strVal val="#ppt_x"/>
                                          </p:val>
                                        </p:tav>
                                      </p:tavLst>
                                    </p:anim>
                                    <p:anim calcmode="lin" valueType="num">
                                      <p:cBhvr>
                                        <p:cTn id="79" dur="250" fill="hold"/>
                                        <p:tgtEl>
                                          <p:spTgt spid="38"/>
                                        </p:tgtEl>
                                        <p:attrNameLst>
                                          <p:attrName>ppt_y</p:attrName>
                                        </p:attrNameLst>
                                      </p:cBhvr>
                                      <p:tavLst>
                                        <p:tav tm="0">
                                          <p:val>
                                            <p:strVal val="#ppt_y+.1"/>
                                          </p:val>
                                        </p:tav>
                                        <p:tav tm="100000">
                                          <p:val>
                                            <p:strVal val="#ppt_y"/>
                                          </p:val>
                                        </p:tav>
                                      </p:tavLst>
                                    </p:anim>
                                  </p:childTnLst>
                                </p:cTn>
                              </p:par>
                            </p:childTnLst>
                          </p:cTn>
                        </p:par>
                        <p:par>
                          <p:cTn id="80" fill="hold">
                            <p:stCondLst>
                              <p:cond delay="3500"/>
                            </p:stCondLst>
                            <p:childTnLst>
                              <p:par>
                                <p:cTn id="81" presetID="42"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250"/>
                                        <p:tgtEl>
                                          <p:spTgt spid="39"/>
                                        </p:tgtEl>
                                      </p:cBhvr>
                                    </p:animEffect>
                                    <p:anim calcmode="lin" valueType="num">
                                      <p:cBhvr>
                                        <p:cTn id="84" dur="250" fill="hold"/>
                                        <p:tgtEl>
                                          <p:spTgt spid="39"/>
                                        </p:tgtEl>
                                        <p:attrNameLst>
                                          <p:attrName>ppt_x</p:attrName>
                                        </p:attrNameLst>
                                      </p:cBhvr>
                                      <p:tavLst>
                                        <p:tav tm="0">
                                          <p:val>
                                            <p:strVal val="#ppt_x"/>
                                          </p:val>
                                        </p:tav>
                                        <p:tav tm="100000">
                                          <p:val>
                                            <p:strVal val="#ppt_x"/>
                                          </p:val>
                                        </p:tav>
                                      </p:tavLst>
                                    </p:anim>
                                    <p:anim calcmode="lin" valueType="num">
                                      <p:cBhvr>
                                        <p:cTn id="85" dur="250" fill="hold"/>
                                        <p:tgtEl>
                                          <p:spTgt spid="39"/>
                                        </p:tgtEl>
                                        <p:attrNameLst>
                                          <p:attrName>ppt_y</p:attrName>
                                        </p:attrNameLst>
                                      </p:cBhvr>
                                      <p:tavLst>
                                        <p:tav tm="0">
                                          <p:val>
                                            <p:strVal val="#ppt_y+.1"/>
                                          </p:val>
                                        </p:tav>
                                        <p:tav tm="100000">
                                          <p:val>
                                            <p:strVal val="#ppt_y"/>
                                          </p:val>
                                        </p:tav>
                                      </p:tavLst>
                                    </p:anim>
                                  </p:childTnLst>
                                </p:cTn>
                              </p:par>
                            </p:childTnLst>
                          </p:cTn>
                        </p:par>
                        <p:par>
                          <p:cTn id="86" fill="hold">
                            <p:stCondLst>
                              <p:cond delay="3750"/>
                            </p:stCondLst>
                            <p:childTnLst>
                              <p:par>
                                <p:cTn id="87" presetID="42" presetClass="entr" presetSubtype="0"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250"/>
                                        <p:tgtEl>
                                          <p:spTgt spid="40"/>
                                        </p:tgtEl>
                                      </p:cBhvr>
                                    </p:animEffect>
                                    <p:anim calcmode="lin" valueType="num">
                                      <p:cBhvr>
                                        <p:cTn id="90" dur="250" fill="hold"/>
                                        <p:tgtEl>
                                          <p:spTgt spid="40"/>
                                        </p:tgtEl>
                                        <p:attrNameLst>
                                          <p:attrName>ppt_x</p:attrName>
                                        </p:attrNameLst>
                                      </p:cBhvr>
                                      <p:tavLst>
                                        <p:tav tm="0">
                                          <p:val>
                                            <p:strVal val="#ppt_x"/>
                                          </p:val>
                                        </p:tav>
                                        <p:tav tm="100000">
                                          <p:val>
                                            <p:strVal val="#ppt_x"/>
                                          </p:val>
                                        </p:tav>
                                      </p:tavLst>
                                    </p:anim>
                                    <p:anim calcmode="lin" valueType="num">
                                      <p:cBhvr>
                                        <p:cTn id="91" dur="25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B6DBC4D0-A990-434F-884C-6E82DAF79876}"/>
              </a:ext>
            </a:extLst>
          </p:cNvPr>
          <p:cNvGrpSpPr/>
          <p:nvPr/>
        </p:nvGrpSpPr>
        <p:grpSpPr>
          <a:xfrm>
            <a:off x="1044105" y="2033152"/>
            <a:ext cx="10153002" cy="4083431"/>
            <a:chOff x="519112" y="1504950"/>
            <a:chExt cx="8078861" cy="3249235"/>
          </a:xfrm>
        </p:grpSpPr>
        <p:sp>
          <p:nvSpPr>
            <p:cNvPr id="8" name="Freeform 5">
              <a:extLst>
                <a:ext uri="{FF2B5EF4-FFF2-40B4-BE49-F238E27FC236}">
                  <a16:creationId xmlns:a16="http://schemas.microsoft.com/office/drawing/2014/main" id="{39B8CE94-0C39-4009-81DC-29A07404D8F2}"/>
                </a:ext>
              </a:extLst>
            </p:cNvPr>
            <p:cNvSpPr>
              <a:spLocks/>
            </p:cNvSpPr>
            <p:nvPr/>
          </p:nvSpPr>
          <p:spPr bwMode="auto">
            <a:xfrm>
              <a:off x="519112" y="1581150"/>
              <a:ext cx="547688" cy="2897188"/>
            </a:xfrm>
            <a:custGeom>
              <a:avLst/>
              <a:gdLst>
                <a:gd name="T0" fmla="*/ 197 w 290"/>
                <a:gd name="T1" fmla="*/ 1273 h 1548"/>
                <a:gd name="T2" fmla="*/ 290 w 290"/>
                <a:gd name="T3" fmla="*/ 1406 h 1548"/>
                <a:gd name="T4" fmla="*/ 145 w 290"/>
                <a:gd name="T5" fmla="*/ 1548 h 1548"/>
                <a:gd name="T6" fmla="*/ 0 w 290"/>
                <a:gd name="T7" fmla="*/ 1406 h 1548"/>
                <a:gd name="T8" fmla="*/ 93 w 290"/>
                <a:gd name="T9" fmla="*/ 1273 h 1548"/>
                <a:gd name="T10" fmla="*/ 93 w 290"/>
                <a:gd name="T11" fmla="*/ 0 h 1548"/>
                <a:gd name="T12" fmla="*/ 197 w 290"/>
                <a:gd name="T13" fmla="*/ 0 h 1548"/>
                <a:gd name="T14" fmla="*/ 197 w 290"/>
                <a:gd name="T15" fmla="*/ 1273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1548">
                  <a:moveTo>
                    <a:pt x="197" y="1273"/>
                  </a:moveTo>
                  <a:cubicBezTo>
                    <a:pt x="251" y="1294"/>
                    <a:pt x="290" y="1345"/>
                    <a:pt x="290" y="1406"/>
                  </a:cubicBezTo>
                  <a:cubicBezTo>
                    <a:pt x="290" y="1485"/>
                    <a:pt x="225" y="1548"/>
                    <a:pt x="145" y="1548"/>
                  </a:cubicBezTo>
                  <a:cubicBezTo>
                    <a:pt x="65" y="1548"/>
                    <a:pt x="0" y="1485"/>
                    <a:pt x="0" y="1406"/>
                  </a:cubicBezTo>
                  <a:cubicBezTo>
                    <a:pt x="0" y="1345"/>
                    <a:pt x="38" y="1294"/>
                    <a:pt x="93" y="1273"/>
                  </a:cubicBezTo>
                  <a:cubicBezTo>
                    <a:pt x="93" y="0"/>
                    <a:pt x="93" y="0"/>
                    <a:pt x="93" y="0"/>
                  </a:cubicBezTo>
                  <a:cubicBezTo>
                    <a:pt x="197" y="0"/>
                    <a:pt x="197" y="0"/>
                    <a:pt x="197" y="0"/>
                  </a:cubicBezTo>
                  <a:lnTo>
                    <a:pt x="197" y="1273"/>
                  </a:ln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nvGrpSpPr>
            <p:cNvPr id="9" name="Group 3">
              <a:extLst>
                <a:ext uri="{FF2B5EF4-FFF2-40B4-BE49-F238E27FC236}">
                  <a16:creationId xmlns:a16="http://schemas.microsoft.com/office/drawing/2014/main" id="{2518F6B6-8269-4694-B27E-F04ED35FB781}"/>
                </a:ext>
              </a:extLst>
            </p:cNvPr>
            <p:cNvGrpSpPr/>
            <p:nvPr/>
          </p:nvGrpSpPr>
          <p:grpSpPr>
            <a:xfrm>
              <a:off x="646112" y="2116138"/>
              <a:ext cx="293688" cy="2216150"/>
              <a:chOff x="646112" y="2116138"/>
              <a:chExt cx="293688" cy="2216150"/>
            </a:xfrm>
          </p:grpSpPr>
          <p:sp>
            <p:nvSpPr>
              <p:cNvPr id="40" name="Oval 6">
                <a:extLst>
                  <a:ext uri="{FF2B5EF4-FFF2-40B4-BE49-F238E27FC236}">
                    <a16:creationId xmlns:a16="http://schemas.microsoft.com/office/drawing/2014/main" id="{E0E825E7-6408-4BD5-B888-07727FEF9276}"/>
                  </a:ext>
                </a:extLst>
              </p:cNvPr>
              <p:cNvSpPr>
                <a:spLocks noChangeArrowheads="1"/>
              </p:cNvSpPr>
              <p:nvPr/>
            </p:nvSpPr>
            <p:spPr bwMode="auto">
              <a:xfrm>
                <a:off x="646112" y="4046538"/>
                <a:ext cx="293688" cy="285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41" name="Rectangle 7">
                <a:extLst>
                  <a:ext uri="{FF2B5EF4-FFF2-40B4-BE49-F238E27FC236}">
                    <a16:creationId xmlns:a16="http://schemas.microsoft.com/office/drawing/2014/main" id="{8D150FFC-E9A4-4E39-B767-671049CFA2A1}"/>
                  </a:ext>
                </a:extLst>
              </p:cNvPr>
              <p:cNvSpPr>
                <a:spLocks noChangeArrowheads="1"/>
              </p:cNvSpPr>
              <p:nvPr/>
            </p:nvSpPr>
            <p:spPr bwMode="auto">
              <a:xfrm>
                <a:off x="742664" y="2116138"/>
                <a:ext cx="100584" cy="19923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sp>
          <p:nvSpPr>
            <p:cNvPr id="10" name="Freeform 28">
              <a:extLst>
                <a:ext uri="{FF2B5EF4-FFF2-40B4-BE49-F238E27FC236}">
                  <a16:creationId xmlns:a16="http://schemas.microsoft.com/office/drawing/2014/main" id="{4C36D303-6F80-43FA-92B6-C0BE04FB46BE}"/>
                </a:ext>
              </a:extLst>
            </p:cNvPr>
            <p:cNvSpPr>
              <a:spLocks/>
            </p:cNvSpPr>
            <p:nvPr/>
          </p:nvSpPr>
          <p:spPr bwMode="auto">
            <a:xfrm rot="5400000">
              <a:off x="1120687" y="2675973"/>
              <a:ext cx="505948" cy="605478"/>
            </a:xfrm>
            <a:custGeom>
              <a:avLst/>
              <a:gdLst>
                <a:gd name="T0" fmla="*/ 634 w 1268"/>
                <a:gd name="T1" fmla="*/ 0 h 1515"/>
                <a:gd name="T2" fmla="*/ 1268 w 1268"/>
                <a:gd name="T3" fmla="*/ 635 h 1515"/>
                <a:gd name="T4" fmla="*/ 867 w 1268"/>
                <a:gd name="T5" fmla="*/ 1225 h 1515"/>
                <a:gd name="T6" fmla="*/ 867 w 1268"/>
                <a:gd name="T7" fmla="*/ 1225 h 1515"/>
                <a:gd name="T8" fmla="*/ 649 w 1268"/>
                <a:gd name="T9" fmla="*/ 1515 h 1515"/>
                <a:gd name="T10" fmla="*/ 400 w 1268"/>
                <a:gd name="T11" fmla="*/ 1225 h 1515"/>
                <a:gd name="T12" fmla="*/ 400 w 1268"/>
                <a:gd name="T13" fmla="*/ 1225 h 1515"/>
                <a:gd name="T14" fmla="*/ 0 w 1268"/>
                <a:gd name="T15" fmla="*/ 635 h 1515"/>
                <a:gd name="T16" fmla="*/ 634 w 1268"/>
                <a:gd name="T1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8" h="1515">
                  <a:moveTo>
                    <a:pt x="634" y="0"/>
                  </a:moveTo>
                  <a:cubicBezTo>
                    <a:pt x="984" y="0"/>
                    <a:pt x="1268" y="284"/>
                    <a:pt x="1268" y="635"/>
                  </a:cubicBezTo>
                  <a:cubicBezTo>
                    <a:pt x="1268" y="903"/>
                    <a:pt x="1102" y="1132"/>
                    <a:pt x="867" y="1225"/>
                  </a:cubicBezTo>
                  <a:cubicBezTo>
                    <a:pt x="867" y="1225"/>
                    <a:pt x="867" y="1225"/>
                    <a:pt x="867" y="1225"/>
                  </a:cubicBezTo>
                  <a:cubicBezTo>
                    <a:pt x="649" y="1515"/>
                    <a:pt x="649" y="1515"/>
                    <a:pt x="649" y="1515"/>
                  </a:cubicBezTo>
                  <a:cubicBezTo>
                    <a:pt x="400" y="1225"/>
                    <a:pt x="400" y="1225"/>
                    <a:pt x="400" y="1225"/>
                  </a:cubicBezTo>
                  <a:cubicBezTo>
                    <a:pt x="400" y="1225"/>
                    <a:pt x="400" y="1225"/>
                    <a:pt x="400" y="1225"/>
                  </a:cubicBezTo>
                  <a:cubicBezTo>
                    <a:pt x="165" y="1131"/>
                    <a:pt x="0" y="902"/>
                    <a:pt x="0" y="635"/>
                  </a:cubicBezTo>
                  <a:cubicBezTo>
                    <a:pt x="0" y="284"/>
                    <a:pt x="284" y="0"/>
                    <a:pt x="634" y="0"/>
                  </a:cubicBez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11" name="Text Box 7">
              <a:extLst>
                <a:ext uri="{FF2B5EF4-FFF2-40B4-BE49-F238E27FC236}">
                  <a16:creationId xmlns:a16="http://schemas.microsoft.com/office/drawing/2014/main" id="{95E70802-1E03-4145-845D-2BCDCB1891BE}"/>
                </a:ext>
              </a:extLst>
            </p:cNvPr>
            <p:cNvSpPr txBox="1">
              <a:spLocks noChangeArrowheads="1"/>
            </p:cNvSpPr>
            <p:nvPr/>
          </p:nvSpPr>
          <p:spPr bwMode="auto">
            <a:xfrm>
              <a:off x="1245740" y="2832518"/>
              <a:ext cx="377046" cy="257146"/>
            </a:xfrm>
            <a:prstGeom prst="rect">
              <a:avLst/>
            </a:prstGeom>
            <a:noFill/>
            <a:ln w="9525">
              <a:noFill/>
              <a:miter lim="800000"/>
              <a:headEnd/>
              <a:tailEnd/>
            </a:ln>
          </p:spPr>
          <p:txBody>
            <a:bodyPr wrap="none" lIns="45720" tIns="22860" rIns="45720" bIns="22860">
              <a:spAutoFit/>
            </a:bodyPr>
            <a:lstStyle/>
            <a:p>
              <a:pPr algn="ctr" defTabSz="1088232"/>
              <a:r>
                <a:rPr lang="en-CA" spc="-150" dirty="0">
                  <a:solidFill>
                    <a:schemeClr val="bg1"/>
                  </a:solidFill>
                  <a:latin typeface="Open Sans Light" pitchFamily="34" charset="0"/>
                  <a:ea typeface="Open Sans Light" pitchFamily="34" charset="0"/>
                  <a:cs typeface="Open Sans Light" pitchFamily="34" charset="0"/>
                </a:rPr>
                <a:t>83%</a:t>
              </a:r>
            </a:p>
          </p:txBody>
        </p:sp>
        <p:sp>
          <p:nvSpPr>
            <p:cNvPr id="12" name="Text Box 7">
              <a:extLst>
                <a:ext uri="{FF2B5EF4-FFF2-40B4-BE49-F238E27FC236}">
                  <a16:creationId xmlns:a16="http://schemas.microsoft.com/office/drawing/2014/main" id="{EB5F564E-EBD0-444D-98A3-86B007E19C48}"/>
                </a:ext>
              </a:extLst>
            </p:cNvPr>
            <p:cNvSpPr txBox="1">
              <a:spLocks noChangeArrowheads="1"/>
            </p:cNvSpPr>
            <p:nvPr/>
          </p:nvSpPr>
          <p:spPr bwMode="auto">
            <a:xfrm>
              <a:off x="610809" y="4521528"/>
              <a:ext cx="364292" cy="232657"/>
            </a:xfrm>
            <a:prstGeom prst="rect">
              <a:avLst/>
            </a:prstGeom>
            <a:noFill/>
            <a:ln w="9525">
              <a:noFill/>
              <a:miter lim="800000"/>
              <a:headEnd/>
              <a:tailEnd/>
            </a:ln>
          </p:spPr>
          <p:txBody>
            <a:bodyPr wrap="none" lIns="45720" tIns="22860" rIns="45720" bIns="22860">
              <a:spAutoFit/>
            </a:bodyPr>
            <a:lstStyle/>
            <a:p>
              <a:pPr algn="ctr" defTabSz="1088232"/>
              <a:r>
                <a:rPr lang="en-CA" sz="1600" spc="-150" dirty="0">
                  <a:solidFill>
                    <a:schemeClr val="bg1"/>
                  </a:solidFill>
                  <a:latin typeface="Open Sans Light" pitchFamily="34" charset="0"/>
                  <a:ea typeface="Open Sans Light" pitchFamily="34" charset="0"/>
                  <a:cs typeface="Open Sans Light" pitchFamily="34" charset="0"/>
                </a:rPr>
                <a:t>2015</a:t>
              </a:r>
            </a:p>
          </p:txBody>
        </p:sp>
        <p:sp>
          <p:nvSpPr>
            <p:cNvPr id="13" name="Freeform 5">
              <a:extLst>
                <a:ext uri="{FF2B5EF4-FFF2-40B4-BE49-F238E27FC236}">
                  <a16:creationId xmlns:a16="http://schemas.microsoft.com/office/drawing/2014/main" id="{31CC183C-20B7-437E-9E52-D4EFABC25694}"/>
                </a:ext>
              </a:extLst>
            </p:cNvPr>
            <p:cNvSpPr>
              <a:spLocks/>
            </p:cNvSpPr>
            <p:nvPr/>
          </p:nvSpPr>
          <p:spPr bwMode="auto">
            <a:xfrm>
              <a:off x="1828800" y="1581150"/>
              <a:ext cx="547688" cy="2897188"/>
            </a:xfrm>
            <a:custGeom>
              <a:avLst/>
              <a:gdLst>
                <a:gd name="T0" fmla="*/ 197 w 290"/>
                <a:gd name="T1" fmla="*/ 1273 h 1548"/>
                <a:gd name="T2" fmla="*/ 290 w 290"/>
                <a:gd name="T3" fmla="*/ 1406 h 1548"/>
                <a:gd name="T4" fmla="*/ 145 w 290"/>
                <a:gd name="T5" fmla="*/ 1548 h 1548"/>
                <a:gd name="T6" fmla="*/ 0 w 290"/>
                <a:gd name="T7" fmla="*/ 1406 h 1548"/>
                <a:gd name="T8" fmla="*/ 93 w 290"/>
                <a:gd name="T9" fmla="*/ 1273 h 1548"/>
                <a:gd name="T10" fmla="*/ 93 w 290"/>
                <a:gd name="T11" fmla="*/ 0 h 1548"/>
                <a:gd name="T12" fmla="*/ 197 w 290"/>
                <a:gd name="T13" fmla="*/ 0 h 1548"/>
                <a:gd name="T14" fmla="*/ 197 w 290"/>
                <a:gd name="T15" fmla="*/ 1273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1548">
                  <a:moveTo>
                    <a:pt x="197" y="1273"/>
                  </a:moveTo>
                  <a:cubicBezTo>
                    <a:pt x="251" y="1294"/>
                    <a:pt x="290" y="1345"/>
                    <a:pt x="290" y="1406"/>
                  </a:cubicBezTo>
                  <a:cubicBezTo>
                    <a:pt x="290" y="1485"/>
                    <a:pt x="225" y="1548"/>
                    <a:pt x="145" y="1548"/>
                  </a:cubicBezTo>
                  <a:cubicBezTo>
                    <a:pt x="65" y="1548"/>
                    <a:pt x="0" y="1485"/>
                    <a:pt x="0" y="1406"/>
                  </a:cubicBezTo>
                  <a:cubicBezTo>
                    <a:pt x="0" y="1345"/>
                    <a:pt x="38" y="1294"/>
                    <a:pt x="93" y="1273"/>
                  </a:cubicBezTo>
                  <a:cubicBezTo>
                    <a:pt x="93" y="0"/>
                    <a:pt x="93" y="0"/>
                    <a:pt x="93" y="0"/>
                  </a:cubicBezTo>
                  <a:cubicBezTo>
                    <a:pt x="197" y="0"/>
                    <a:pt x="197" y="0"/>
                    <a:pt x="197" y="0"/>
                  </a:cubicBezTo>
                  <a:lnTo>
                    <a:pt x="197" y="1273"/>
                  </a:ln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nvGrpSpPr>
            <p:cNvPr id="15" name="Group 4">
              <a:extLst>
                <a:ext uri="{FF2B5EF4-FFF2-40B4-BE49-F238E27FC236}">
                  <a16:creationId xmlns:a16="http://schemas.microsoft.com/office/drawing/2014/main" id="{555D07FB-B444-42DD-BC23-51589B4D726B}"/>
                </a:ext>
              </a:extLst>
            </p:cNvPr>
            <p:cNvGrpSpPr/>
            <p:nvPr/>
          </p:nvGrpSpPr>
          <p:grpSpPr>
            <a:xfrm>
              <a:off x="1955800" y="2725738"/>
              <a:ext cx="293688" cy="1606550"/>
              <a:chOff x="1955800" y="2725738"/>
              <a:chExt cx="293688" cy="1606550"/>
            </a:xfrm>
          </p:grpSpPr>
          <p:sp>
            <p:nvSpPr>
              <p:cNvPr id="38" name="Oval 6">
                <a:extLst>
                  <a:ext uri="{FF2B5EF4-FFF2-40B4-BE49-F238E27FC236}">
                    <a16:creationId xmlns:a16="http://schemas.microsoft.com/office/drawing/2014/main" id="{8492E044-2FF8-4346-8B0F-6E2FC897102D}"/>
                  </a:ext>
                </a:extLst>
              </p:cNvPr>
              <p:cNvSpPr>
                <a:spLocks noChangeArrowheads="1"/>
              </p:cNvSpPr>
              <p:nvPr/>
            </p:nvSpPr>
            <p:spPr bwMode="auto">
              <a:xfrm>
                <a:off x="1955800" y="4046538"/>
                <a:ext cx="293688" cy="285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39" name="Rectangle 7">
                <a:extLst>
                  <a:ext uri="{FF2B5EF4-FFF2-40B4-BE49-F238E27FC236}">
                    <a16:creationId xmlns:a16="http://schemas.microsoft.com/office/drawing/2014/main" id="{C12720CA-A818-4137-95C8-73BC2D9E5561}"/>
                  </a:ext>
                </a:extLst>
              </p:cNvPr>
              <p:cNvSpPr>
                <a:spLocks noChangeArrowheads="1"/>
              </p:cNvSpPr>
              <p:nvPr/>
            </p:nvSpPr>
            <p:spPr bwMode="auto">
              <a:xfrm>
                <a:off x="2052352" y="2725738"/>
                <a:ext cx="100584" cy="13827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sp>
          <p:nvSpPr>
            <p:cNvPr id="18" name="Freeform 28">
              <a:extLst>
                <a:ext uri="{FF2B5EF4-FFF2-40B4-BE49-F238E27FC236}">
                  <a16:creationId xmlns:a16="http://schemas.microsoft.com/office/drawing/2014/main" id="{BCE43C6E-BF1A-4EE3-B242-FA58AE800203}"/>
                </a:ext>
              </a:extLst>
            </p:cNvPr>
            <p:cNvSpPr>
              <a:spLocks/>
            </p:cNvSpPr>
            <p:nvPr/>
          </p:nvSpPr>
          <p:spPr bwMode="auto">
            <a:xfrm rot="5400000">
              <a:off x="2430375" y="2675973"/>
              <a:ext cx="505948" cy="605478"/>
            </a:xfrm>
            <a:custGeom>
              <a:avLst/>
              <a:gdLst>
                <a:gd name="T0" fmla="*/ 634 w 1268"/>
                <a:gd name="T1" fmla="*/ 0 h 1515"/>
                <a:gd name="T2" fmla="*/ 1268 w 1268"/>
                <a:gd name="T3" fmla="*/ 635 h 1515"/>
                <a:gd name="T4" fmla="*/ 867 w 1268"/>
                <a:gd name="T5" fmla="*/ 1225 h 1515"/>
                <a:gd name="T6" fmla="*/ 867 w 1268"/>
                <a:gd name="T7" fmla="*/ 1225 h 1515"/>
                <a:gd name="T8" fmla="*/ 649 w 1268"/>
                <a:gd name="T9" fmla="*/ 1515 h 1515"/>
                <a:gd name="T10" fmla="*/ 400 w 1268"/>
                <a:gd name="T11" fmla="*/ 1225 h 1515"/>
                <a:gd name="T12" fmla="*/ 400 w 1268"/>
                <a:gd name="T13" fmla="*/ 1225 h 1515"/>
                <a:gd name="T14" fmla="*/ 0 w 1268"/>
                <a:gd name="T15" fmla="*/ 635 h 1515"/>
                <a:gd name="T16" fmla="*/ 634 w 1268"/>
                <a:gd name="T1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8" h="1515">
                  <a:moveTo>
                    <a:pt x="634" y="0"/>
                  </a:moveTo>
                  <a:cubicBezTo>
                    <a:pt x="984" y="0"/>
                    <a:pt x="1268" y="284"/>
                    <a:pt x="1268" y="635"/>
                  </a:cubicBezTo>
                  <a:cubicBezTo>
                    <a:pt x="1268" y="903"/>
                    <a:pt x="1102" y="1132"/>
                    <a:pt x="867" y="1225"/>
                  </a:cubicBezTo>
                  <a:cubicBezTo>
                    <a:pt x="867" y="1225"/>
                    <a:pt x="867" y="1225"/>
                    <a:pt x="867" y="1225"/>
                  </a:cubicBezTo>
                  <a:cubicBezTo>
                    <a:pt x="649" y="1515"/>
                    <a:pt x="649" y="1515"/>
                    <a:pt x="649" y="1515"/>
                  </a:cubicBezTo>
                  <a:cubicBezTo>
                    <a:pt x="400" y="1225"/>
                    <a:pt x="400" y="1225"/>
                    <a:pt x="400" y="1225"/>
                  </a:cubicBezTo>
                  <a:cubicBezTo>
                    <a:pt x="400" y="1225"/>
                    <a:pt x="400" y="1225"/>
                    <a:pt x="400" y="1225"/>
                  </a:cubicBezTo>
                  <a:cubicBezTo>
                    <a:pt x="165" y="1131"/>
                    <a:pt x="0" y="902"/>
                    <a:pt x="0" y="635"/>
                  </a:cubicBezTo>
                  <a:cubicBezTo>
                    <a:pt x="0" y="284"/>
                    <a:pt x="284" y="0"/>
                    <a:pt x="634" y="0"/>
                  </a:cubicBez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19" name="Text Box 7">
              <a:extLst>
                <a:ext uri="{FF2B5EF4-FFF2-40B4-BE49-F238E27FC236}">
                  <a16:creationId xmlns:a16="http://schemas.microsoft.com/office/drawing/2014/main" id="{CA27EA25-570E-430C-A15B-5A0C5C400846}"/>
                </a:ext>
              </a:extLst>
            </p:cNvPr>
            <p:cNvSpPr txBox="1">
              <a:spLocks noChangeArrowheads="1"/>
            </p:cNvSpPr>
            <p:nvPr/>
          </p:nvSpPr>
          <p:spPr bwMode="auto">
            <a:xfrm>
              <a:off x="2555429" y="2832518"/>
              <a:ext cx="377046" cy="257146"/>
            </a:xfrm>
            <a:prstGeom prst="rect">
              <a:avLst/>
            </a:prstGeom>
            <a:noFill/>
            <a:ln w="9525">
              <a:noFill/>
              <a:miter lim="800000"/>
              <a:headEnd/>
              <a:tailEnd/>
            </a:ln>
          </p:spPr>
          <p:txBody>
            <a:bodyPr wrap="none" lIns="45720" tIns="22860" rIns="45720" bIns="22860">
              <a:spAutoFit/>
            </a:bodyPr>
            <a:lstStyle/>
            <a:p>
              <a:pPr algn="ctr" defTabSz="1088232"/>
              <a:r>
                <a:rPr lang="en-CA" spc="-150">
                  <a:solidFill>
                    <a:schemeClr val="bg1"/>
                  </a:solidFill>
                  <a:latin typeface="Open Sans Light" pitchFamily="34" charset="0"/>
                  <a:ea typeface="Open Sans Light" pitchFamily="34" charset="0"/>
                  <a:cs typeface="Open Sans Light" pitchFamily="34" charset="0"/>
                </a:rPr>
                <a:t>50%</a:t>
              </a:r>
            </a:p>
          </p:txBody>
        </p:sp>
        <p:sp>
          <p:nvSpPr>
            <p:cNvPr id="20" name="Text Box 7">
              <a:extLst>
                <a:ext uri="{FF2B5EF4-FFF2-40B4-BE49-F238E27FC236}">
                  <a16:creationId xmlns:a16="http://schemas.microsoft.com/office/drawing/2014/main" id="{ECC8BA52-4BFD-492C-B027-0B2C929446B4}"/>
                </a:ext>
              </a:extLst>
            </p:cNvPr>
            <p:cNvSpPr txBox="1">
              <a:spLocks noChangeArrowheads="1"/>
            </p:cNvSpPr>
            <p:nvPr/>
          </p:nvSpPr>
          <p:spPr bwMode="auto">
            <a:xfrm>
              <a:off x="1920499" y="4521528"/>
              <a:ext cx="364292" cy="232657"/>
            </a:xfrm>
            <a:prstGeom prst="rect">
              <a:avLst/>
            </a:prstGeom>
            <a:noFill/>
            <a:ln w="9525">
              <a:noFill/>
              <a:miter lim="800000"/>
              <a:headEnd/>
              <a:tailEnd/>
            </a:ln>
          </p:spPr>
          <p:txBody>
            <a:bodyPr wrap="none" lIns="45720" tIns="22860" rIns="45720" bIns="22860">
              <a:spAutoFit/>
            </a:bodyPr>
            <a:lstStyle/>
            <a:p>
              <a:pPr algn="ctr" defTabSz="1088232"/>
              <a:r>
                <a:rPr lang="en-CA" sz="1600" spc="-150" dirty="0">
                  <a:solidFill>
                    <a:schemeClr val="bg1"/>
                  </a:solidFill>
                  <a:latin typeface="Open Sans Light" pitchFamily="34" charset="0"/>
                  <a:ea typeface="Open Sans Light" pitchFamily="34" charset="0"/>
                  <a:cs typeface="Open Sans Light" pitchFamily="34" charset="0"/>
                </a:rPr>
                <a:t>2016</a:t>
              </a:r>
            </a:p>
          </p:txBody>
        </p:sp>
        <p:sp>
          <p:nvSpPr>
            <p:cNvPr id="21" name="Freeform 5">
              <a:extLst>
                <a:ext uri="{FF2B5EF4-FFF2-40B4-BE49-F238E27FC236}">
                  <a16:creationId xmlns:a16="http://schemas.microsoft.com/office/drawing/2014/main" id="{D82880BA-D2A5-4E42-8792-10D20012A29B}"/>
                </a:ext>
              </a:extLst>
            </p:cNvPr>
            <p:cNvSpPr>
              <a:spLocks/>
            </p:cNvSpPr>
            <p:nvPr/>
          </p:nvSpPr>
          <p:spPr bwMode="auto">
            <a:xfrm>
              <a:off x="3186112" y="1581150"/>
              <a:ext cx="547688" cy="2897188"/>
            </a:xfrm>
            <a:custGeom>
              <a:avLst/>
              <a:gdLst>
                <a:gd name="T0" fmla="*/ 197 w 290"/>
                <a:gd name="T1" fmla="*/ 1273 h 1548"/>
                <a:gd name="T2" fmla="*/ 290 w 290"/>
                <a:gd name="T3" fmla="*/ 1406 h 1548"/>
                <a:gd name="T4" fmla="*/ 145 w 290"/>
                <a:gd name="T5" fmla="*/ 1548 h 1548"/>
                <a:gd name="T6" fmla="*/ 0 w 290"/>
                <a:gd name="T7" fmla="*/ 1406 h 1548"/>
                <a:gd name="T8" fmla="*/ 93 w 290"/>
                <a:gd name="T9" fmla="*/ 1273 h 1548"/>
                <a:gd name="T10" fmla="*/ 93 w 290"/>
                <a:gd name="T11" fmla="*/ 0 h 1548"/>
                <a:gd name="T12" fmla="*/ 197 w 290"/>
                <a:gd name="T13" fmla="*/ 0 h 1548"/>
                <a:gd name="T14" fmla="*/ 197 w 290"/>
                <a:gd name="T15" fmla="*/ 1273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1548">
                  <a:moveTo>
                    <a:pt x="197" y="1273"/>
                  </a:moveTo>
                  <a:cubicBezTo>
                    <a:pt x="251" y="1294"/>
                    <a:pt x="290" y="1345"/>
                    <a:pt x="290" y="1406"/>
                  </a:cubicBezTo>
                  <a:cubicBezTo>
                    <a:pt x="290" y="1485"/>
                    <a:pt x="225" y="1548"/>
                    <a:pt x="145" y="1548"/>
                  </a:cubicBezTo>
                  <a:cubicBezTo>
                    <a:pt x="65" y="1548"/>
                    <a:pt x="0" y="1485"/>
                    <a:pt x="0" y="1406"/>
                  </a:cubicBezTo>
                  <a:cubicBezTo>
                    <a:pt x="0" y="1345"/>
                    <a:pt x="38" y="1294"/>
                    <a:pt x="93" y="1273"/>
                  </a:cubicBezTo>
                  <a:cubicBezTo>
                    <a:pt x="93" y="0"/>
                    <a:pt x="93" y="0"/>
                    <a:pt x="93" y="0"/>
                  </a:cubicBezTo>
                  <a:cubicBezTo>
                    <a:pt x="197" y="0"/>
                    <a:pt x="197" y="0"/>
                    <a:pt x="197" y="0"/>
                  </a:cubicBezTo>
                  <a:lnTo>
                    <a:pt x="197" y="1273"/>
                  </a:ln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nvGrpSpPr>
            <p:cNvPr id="22" name="Group 5">
              <a:extLst>
                <a:ext uri="{FF2B5EF4-FFF2-40B4-BE49-F238E27FC236}">
                  <a16:creationId xmlns:a16="http://schemas.microsoft.com/office/drawing/2014/main" id="{58694926-FD04-40B9-ABB5-27524C695F8A}"/>
                </a:ext>
              </a:extLst>
            </p:cNvPr>
            <p:cNvGrpSpPr/>
            <p:nvPr/>
          </p:nvGrpSpPr>
          <p:grpSpPr>
            <a:xfrm>
              <a:off x="3313112" y="3231686"/>
              <a:ext cx="293688" cy="1100602"/>
              <a:chOff x="3313112" y="3231686"/>
              <a:chExt cx="293688" cy="1100602"/>
            </a:xfrm>
          </p:grpSpPr>
          <p:sp>
            <p:nvSpPr>
              <p:cNvPr id="36" name="Oval 6">
                <a:extLst>
                  <a:ext uri="{FF2B5EF4-FFF2-40B4-BE49-F238E27FC236}">
                    <a16:creationId xmlns:a16="http://schemas.microsoft.com/office/drawing/2014/main" id="{A5D298E0-3F44-4FAB-AE53-9D8CC92ACBC5}"/>
                  </a:ext>
                </a:extLst>
              </p:cNvPr>
              <p:cNvSpPr>
                <a:spLocks noChangeArrowheads="1"/>
              </p:cNvSpPr>
              <p:nvPr/>
            </p:nvSpPr>
            <p:spPr bwMode="auto">
              <a:xfrm>
                <a:off x="3313112" y="4046538"/>
                <a:ext cx="293688" cy="285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37" name="Rectangle 7">
                <a:extLst>
                  <a:ext uri="{FF2B5EF4-FFF2-40B4-BE49-F238E27FC236}">
                    <a16:creationId xmlns:a16="http://schemas.microsoft.com/office/drawing/2014/main" id="{283252C0-729A-4C5C-A457-9A0D561BA4B1}"/>
                  </a:ext>
                </a:extLst>
              </p:cNvPr>
              <p:cNvSpPr>
                <a:spLocks noChangeArrowheads="1"/>
              </p:cNvSpPr>
              <p:nvPr/>
            </p:nvSpPr>
            <p:spPr bwMode="auto">
              <a:xfrm>
                <a:off x="3409664" y="3231686"/>
                <a:ext cx="100584" cy="87676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sp>
          <p:nvSpPr>
            <p:cNvPr id="23" name="Freeform 28">
              <a:extLst>
                <a:ext uri="{FF2B5EF4-FFF2-40B4-BE49-F238E27FC236}">
                  <a16:creationId xmlns:a16="http://schemas.microsoft.com/office/drawing/2014/main" id="{B2B61D20-A553-440A-A8A6-BA9CB5F1506E}"/>
                </a:ext>
              </a:extLst>
            </p:cNvPr>
            <p:cNvSpPr>
              <a:spLocks/>
            </p:cNvSpPr>
            <p:nvPr/>
          </p:nvSpPr>
          <p:spPr bwMode="auto">
            <a:xfrm rot="5400000">
              <a:off x="3787687" y="2675973"/>
              <a:ext cx="505948" cy="605478"/>
            </a:xfrm>
            <a:custGeom>
              <a:avLst/>
              <a:gdLst>
                <a:gd name="T0" fmla="*/ 634 w 1268"/>
                <a:gd name="T1" fmla="*/ 0 h 1515"/>
                <a:gd name="T2" fmla="*/ 1268 w 1268"/>
                <a:gd name="T3" fmla="*/ 635 h 1515"/>
                <a:gd name="T4" fmla="*/ 867 w 1268"/>
                <a:gd name="T5" fmla="*/ 1225 h 1515"/>
                <a:gd name="T6" fmla="*/ 867 w 1268"/>
                <a:gd name="T7" fmla="*/ 1225 h 1515"/>
                <a:gd name="T8" fmla="*/ 649 w 1268"/>
                <a:gd name="T9" fmla="*/ 1515 h 1515"/>
                <a:gd name="T10" fmla="*/ 400 w 1268"/>
                <a:gd name="T11" fmla="*/ 1225 h 1515"/>
                <a:gd name="T12" fmla="*/ 400 w 1268"/>
                <a:gd name="T13" fmla="*/ 1225 h 1515"/>
                <a:gd name="T14" fmla="*/ 0 w 1268"/>
                <a:gd name="T15" fmla="*/ 635 h 1515"/>
                <a:gd name="T16" fmla="*/ 634 w 1268"/>
                <a:gd name="T1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8" h="1515">
                  <a:moveTo>
                    <a:pt x="634" y="0"/>
                  </a:moveTo>
                  <a:cubicBezTo>
                    <a:pt x="984" y="0"/>
                    <a:pt x="1268" y="284"/>
                    <a:pt x="1268" y="635"/>
                  </a:cubicBezTo>
                  <a:cubicBezTo>
                    <a:pt x="1268" y="903"/>
                    <a:pt x="1102" y="1132"/>
                    <a:pt x="867" y="1225"/>
                  </a:cubicBezTo>
                  <a:cubicBezTo>
                    <a:pt x="867" y="1225"/>
                    <a:pt x="867" y="1225"/>
                    <a:pt x="867" y="1225"/>
                  </a:cubicBezTo>
                  <a:cubicBezTo>
                    <a:pt x="649" y="1515"/>
                    <a:pt x="649" y="1515"/>
                    <a:pt x="649" y="1515"/>
                  </a:cubicBezTo>
                  <a:cubicBezTo>
                    <a:pt x="400" y="1225"/>
                    <a:pt x="400" y="1225"/>
                    <a:pt x="400" y="1225"/>
                  </a:cubicBezTo>
                  <a:cubicBezTo>
                    <a:pt x="400" y="1225"/>
                    <a:pt x="400" y="1225"/>
                    <a:pt x="400" y="1225"/>
                  </a:cubicBezTo>
                  <a:cubicBezTo>
                    <a:pt x="165" y="1131"/>
                    <a:pt x="0" y="902"/>
                    <a:pt x="0" y="635"/>
                  </a:cubicBezTo>
                  <a:cubicBezTo>
                    <a:pt x="0" y="284"/>
                    <a:pt x="284" y="0"/>
                    <a:pt x="634" y="0"/>
                  </a:cubicBez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24" name="Text Box 7">
              <a:extLst>
                <a:ext uri="{FF2B5EF4-FFF2-40B4-BE49-F238E27FC236}">
                  <a16:creationId xmlns:a16="http://schemas.microsoft.com/office/drawing/2014/main" id="{3F960BD1-0376-4491-AEAF-1B4E2C901362}"/>
                </a:ext>
              </a:extLst>
            </p:cNvPr>
            <p:cNvSpPr txBox="1">
              <a:spLocks noChangeArrowheads="1"/>
            </p:cNvSpPr>
            <p:nvPr/>
          </p:nvSpPr>
          <p:spPr bwMode="auto">
            <a:xfrm>
              <a:off x="3912741" y="2832518"/>
              <a:ext cx="377046" cy="257146"/>
            </a:xfrm>
            <a:prstGeom prst="rect">
              <a:avLst/>
            </a:prstGeom>
            <a:noFill/>
            <a:ln w="9525">
              <a:noFill/>
              <a:miter lim="800000"/>
              <a:headEnd/>
              <a:tailEnd/>
            </a:ln>
          </p:spPr>
          <p:txBody>
            <a:bodyPr wrap="none" lIns="45720" tIns="22860" rIns="45720" bIns="22860">
              <a:spAutoFit/>
            </a:bodyPr>
            <a:lstStyle/>
            <a:p>
              <a:pPr algn="ctr" defTabSz="1088232"/>
              <a:r>
                <a:rPr lang="en-CA" spc="-150">
                  <a:solidFill>
                    <a:schemeClr val="bg1"/>
                  </a:solidFill>
                  <a:latin typeface="Open Sans Light" pitchFamily="34" charset="0"/>
                  <a:ea typeface="Open Sans Light" pitchFamily="34" charset="0"/>
                  <a:cs typeface="Open Sans Light" pitchFamily="34" charset="0"/>
                </a:rPr>
                <a:t>35%</a:t>
              </a:r>
            </a:p>
          </p:txBody>
        </p:sp>
        <p:sp>
          <p:nvSpPr>
            <p:cNvPr id="25" name="Text Box 7">
              <a:extLst>
                <a:ext uri="{FF2B5EF4-FFF2-40B4-BE49-F238E27FC236}">
                  <a16:creationId xmlns:a16="http://schemas.microsoft.com/office/drawing/2014/main" id="{3F3BD58F-A4E0-45E4-B95D-99C1E96E1E1F}"/>
                </a:ext>
              </a:extLst>
            </p:cNvPr>
            <p:cNvSpPr txBox="1">
              <a:spLocks noChangeArrowheads="1"/>
            </p:cNvSpPr>
            <p:nvPr/>
          </p:nvSpPr>
          <p:spPr bwMode="auto">
            <a:xfrm>
              <a:off x="3277810" y="4521528"/>
              <a:ext cx="364291" cy="232657"/>
            </a:xfrm>
            <a:prstGeom prst="rect">
              <a:avLst/>
            </a:prstGeom>
            <a:noFill/>
            <a:ln w="9525">
              <a:noFill/>
              <a:miter lim="800000"/>
              <a:headEnd/>
              <a:tailEnd/>
            </a:ln>
          </p:spPr>
          <p:txBody>
            <a:bodyPr wrap="none" lIns="45720" tIns="22860" rIns="45720" bIns="22860">
              <a:spAutoFit/>
            </a:bodyPr>
            <a:lstStyle/>
            <a:p>
              <a:pPr algn="ctr" defTabSz="1088232"/>
              <a:r>
                <a:rPr lang="en-CA" sz="1600" spc="-150" dirty="0">
                  <a:solidFill>
                    <a:schemeClr val="bg1"/>
                  </a:solidFill>
                  <a:latin typeface="Open Sans Light" pitchFamily="34" charset="0"/>
                  <a:ea typeface="Open Sans Light" pitchFamily="34" charset="0"/>
                  <a:cs typeface="Open Sans Light" pitchFamily="34" charset="0"/>
                </a:rPr>
                <a:t>2017</a:t>
              </a:r>
            </a:p>
          </p:txBody>
        </p:sp>
        <p:sp>
          <p:nvSpPr>
            <p:cNvPr id="26" name="Freeform 5">
              <a:extLst>
                <a:ext uri="{FF2B5EF4-FFF2-40B4-BE49-F238E27FC236}">
                  <a16:creationId xmlns:a16="http://schemas.microsoft.com/office/drawing/2014/main" id="{91B57369-5393-4DF5-8C3C-2E21E08F4D04}"/>
                </a:ext>
              </a:extLst>
            </p:cNvPr>
            <p:cNvSpPr>
              <a:spLocks/>
            </p:cNvSpPr>
            <p:nvPr/>
          </p:nvSpPr>
          <p:spPr bwMode="auto">
            <a:xfrm>
              <a:off x="4572000" y="1581150"/>
              <a:ext cx="547688" cy="2897188"/>
            </a:xfrm>
            <a:custGeom>
              <a:avLst/>
              <a:gdLst>
                <a:gd name="T0" fmla="*/ 197 w 290"/>
                <a:gd name="T1" fmla="*/ 1273 h 1548"/>
                <a:gd name="T2" fmla="*/ 290 w 290"/>
                <a:gd name="T3" fmla="*/ 1406 h 1548"/>
                <a:gd name="T4" fmla="*/ 145 w 290"/>
                <a:gd name="T5" fmla="*/ 1548 h 1548"/>
                <a:gd name="T6" fmla="*/ 0 w 290"/>
                <a:gd name="T7" fmla="*/ 1406 h 1548"/>
                <a:gd name="T8" fmla="*/ 93 w 290"/>
                <a:gd name="T9" fmla="*/ 1273 h 1548"/>
                <a:gd name="T10" fmla="*/ 93 w 290"/>
                <a:gd name="T11" fmla="*/ 0 h 1548"/>
                <a:gd name="T12" fmla="*/ 197 w 290"/>
                <a:gd name="T13" fmla="*/ 0 h 1548"/>
                <a:gd name="T14" fmla="*/ 197 w 290"/>
                <a:gd name="T15" fmla="*/ 1273 h 1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1548">
                  <a:moveTo>
                    <a:pt x="197" y="1273"/>
                  </a:moveTo>
                  <a:cubicBezTo>
                    <a:pt x="251" y="1294"/>
                    <a:pt x="290" y="1345"/>
                    <a:pt x="290" y="1406"/>
                  </a:cubicBezTo>
                  <a:cubicBezTo>
                    <a:pt x="290" y="1485"/>
                    <a:pt x="225" y="1548"/>
                    <a:pt x="145" y="1548"/>
                  </a:cubicBezTo>
                  <a:cubicBezTo>
                    <a:pt x="65" y="1548"/>
                    <a:pt x="0" y="1485"/>
                    <a:pt x="0" y="1406"/>
                  </a:cubicBezTo>
                  <a:cubicBezTo>
                    <a:pt x="0" y="1345"/>
                    <a:pt x="38" y="1294"/>
                    <a:pt x="93" y="1273"/>
                  </a:cubicBezTo>
                  <a:cubicBezTo>
                    <a:pt x="93" y="0"/>
                    <a:pt x="93" y="0"/>
                    <a:pt x="93" y="0"/>
                  </a:cubicBezTo>
                  <a:cubicBezTo>
                    <a:pt x="197" y="0"/>
                    <a:pt x="197" y="0"/>
                    <a:pt x="197" y="0"/>
                  </a:cubicBezTo>
                  <a:lnTo>
                    <a:pt x="197" y="1273"/>
                  </a:ln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nvGrpSpPr>
            <p:cNvPr id="27" name="Group 6">
              <a:extLst>
                <a:ext uri="{FF2B5EF4-FFF2-40B4-BE49-F238E27FC236}">
                  <a16:creationId xmlns:a16="http://schemas.microsoft.com/office/drawing/2014/main" id="{ACFE777F-05E0-4C3B-9016-4ECC7244DE15}"/>
                </a:ext>
              </a:extLst>
            </p:cNvPr>
            <p:cNvGrpSpPr/>
            <p:nvPr/>
          </p:nvGrpSpPr>
          <p:grpSpPr>
            <a:xfrm>
              <a:off x="4699000" y="1811338"/>
              <a:ext cx="293688" cy="2520950"/>
              <a:chOff x="4699000" y="1811338"/>
              <a:chExt cx="293688" cy="2520950"/>
            </a:xfrm>
          </p:grpSpPr>
          <p:sp>
            <p:nvSpPr>
              <p:cNvPr id="34" name="Oval 6">
                <a:extLst>
                  <a:ext uri="{FF2B5EF4-FFF2-40B4-BE49-F238E27FC236}">
                    <a16:creationId xmlns:a16="http://schemas.microsoft.com/office/drawing/2014/main" id="{3C5328FA-4C23-429B-8C88-250ECC9148C0}"/>
                  </a:ext>
                </a:extLst>
              </p:cNvPr>
              <p:cNvSpPr>
                <a:spLocks noChangeArrowheads="1"/>
              </p:cNvSpPr>
              <p:nvPr/>
            </p:nvSpPr>
            <p:spPr bwMode="auto">
              <a:xfrm>
                <a:off x="4699000" y="4046538"/>
                <a:ext cx="293688" cy="28575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35" name="Rectangle 7">
                <a:extLst>
                  <a:ext uri="{FF2B5EF4-FFF2-40B4-BE49-F238E27FC236}">
                    <a16:creationId xmlns:a16="http://schemas.microsoft.com/office/drawing/2014/main" id="{2BF85E2F-C2F3-4615-968A-BE622F63F875}"/>
                  </a:ext>
                </a:extLst>
              </p:cNvPr>
              <p:cNvSpPr>
                <a:spLocks noChangeArrowheads="1"/>
              </p:cNvSpPr>
              <p:nvPr/>
            </p:nvSpPr>
            <p:spPr bwMode="auto">
              <a:xfrm>
                <a:off x="4795552" y="1811338"/>
                <a:ext cx="100584" cy="229711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grpSp>
        <p:sp>
          <p:nvSpPr>
            <p:cNvPr id="28" name="Freeform 28">
              <a:extLst>
                <a:ext uri="{FF2B5EF4-FFF2-40B4-BE49-F238E27FC236}">
                  <a16:creationId xmlns:a16="http://schemas.microsoft.com/office/drawing/2014/main" id="{E7117309-B5D4-4466-95B9-344983E32255}"/>
                </a:ext>
              </a:extLst>
            </p:cNvPr>
            <p:cNvSpPr>
              <a:spLocks/>
            </p:cNvSpPr>
            <p:nvPr/>
          </p:nvSpPr>
          <p:spPr bwMode="auto">
            <a:xfrm rot="5400000">
              <a:off x="5173575" y="2675973"/>
              <a:ext cx="505948" cy="605478"/>
            </a:xfrm>
            <a:custGeom>
              <a:avLst/>
              <a:gdLst>
                <a:gd name="T0" fmla="*/ 634 w 1268"/>
                <a:gd name="T1" fmla="*/ 0 h 1515"/>
                <a:gd name="T2" fmla="*/ 1268 w 1268"/>
                <a:gd name="T3" fmla="*/ 635 h 1515"/>
                <a:gd name="T4" fmla="*/ 867 w 1268"/>
                <a:gd name="T5" fmla="*/ 1225 h 1515"/>
                <a:gd name="T6" fmla="*/ 867 w 1268"/>
                <a:gd name="T7" fmla="*/ 1225 h 1515"/>
                <a:gd name="T8" fmla="*/ 649 w 1268"/>
                <a:gd name="T9" fmla="*/ 1515 h 1515"/>
                <a:gd name="T10" fmla="*/ 400 w 1268"/>
                <a:gd name="T11" fmla="*/ 1225 h 1515"/>
                <a:gd name="T12" fmla="*/ 400 w 1268"/>
                <a:gd name="T13" fmla="*/ 1225 h 1515"/>
                <a:gd name="T14" fmla="*/ 0 w 1268"/>
                <a:gd name="T15" fmla="*/ 635 h 1515"/>
                <a:gd name="T16" fmla="*/ 634 w 1268"/>
                <a:gd name="T1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8" h="1515">
                  <a:moveTo>
                    <a:pt x="634" y="0"/>
                  </a:moveTo>
                  <a:cubicBezTo>
                    <a:pt x="984" y="0"/>
                    <a:pt x="1268" y="284"/>
                    <a:pt x="1268" y="635"/>
                  </a:cubicBezTo>
                  <a:cubicBezTo>
                    <a:pt x="1268" y="903"/>
                    <a:pt x="1102" y="1132"/>
                    <a:pt x="867" y="1225"/>
                  </a:cubicBezTo>
                  <a:cubicBezTo>
                    <a:pt x="867" y="1225"/>
                    <a:pt x="867" y="1225"/>
                    <a:pt x="867" y="1225"/>
                  </a:cubicBezTo>
                  <a:cubicBezTo>
                    <a:pt x="649" y="1515"/>
                    <a:pt x="649" y="1515"/>
                    <a:pt x="649" y="1515"/>
                  </a:cubicBezTo>
                  <a:cubicBezTo>
                    <a:pt x="400" y="1225"/>
                    <a:pt x="400" y="1225"/>
                    <a:pt x="400" y="1225"/>
                  </a:cubicBezTo>
                  <a:cubicBezTo>
                    <a:pt x="400" y="1225"/>
                    <a:pt x="400" y="1225"/>
                    <a:pt x="400" y="1225"/>
                  </a:cubicBezTo>
                  <a:cubicBezTo>
                    <a:pt x="165" y="1131"/>
                    <a:pt x="0" y="902"/>
                    <a:pt x="0" y="635"/>
                  </a:cubicBezTo>
                  <a:cubicBezTo>
                    <a:pt x="0" y="284"/>
                    <a:pt x="284" y="0"/>
                    <a:pt x="634" y="0"/>
                  </a:cubicBezTo>
                  <a:close/>
                </a:path>
              </a:pathLst>
            </a:custGeom>
            <a:solidFill>
              <a:srgbClr val="009DE7"/>
            </a:solidFill>
            <a:ln>
              <a:noFill/>
            </a:ln>
          </p:spPr>
          <p:txBody>
            <a:bodyPr vert="horz" wrap="square" lIns="91440" tIns="45720" rIns="91440" bIns="45720" numCol="1" anchor="t" anchorCtr="0" compatLnSpc="1">
              <a:prstTxWarp prst="textNoShape">
                <a:avLst/>
              </a:prstTxWarp>
            </a:bodyPr>
            <a:lstStyle/>
            <a:p>
              <a:endParaRPr lang="en-US" sz="2000">
                <a:solidFill>
                  <a:schemeClr val="bg1"/>
                </a:solidFill>
              </a:endParaRPr>
            </a:p>
          </p:txBody>
        </p:sp>
        <p:sp>
          <p:nvSpPr>
            <p:cNvPr id="29" name="Text Box 7">
              <a:extLst>
                <a:ext uri="{FF2B5EF4-FFF2-40B4-BE49-F238E27FC236}">
                  <a16:creationId xmlns:a16="http://schemas.microsoft.com/office/drawing/2014/main" id="{41A45FFC-6295-4790-870B-3133D5B02C3E}"/>
                </a:ext>
              </a:extLst>
            </p:cNvPr>
            <p:cNvSpPr txBox="1">
              <a:spLocks noChangeArrowheads="1"/>
            </p:cNvSpPr>
            <p:nvPr/>
          </p:nvSpPr>
          <p:spPr bwMode="auto">
            <a:xfrm>
              <a:off x="5298627" y="2832518"/>
              <a:ext cx="377046" cy="257146"/>
            </a:xfrm>
            <a:prstGeom prst="rect">
              <a:avLst/>
            </a:prstGeom>
            <a:noFill/>
            <a:ln w="9525">
              <a:noFill/>
              <a:miter lim="800000"/>
              <a:headEnd/>
              <a:tailEnd/>
            </a:ln>
          </p:spPr>
          <p:txBody>
            <a:bodyPr wrap="none" lIns="45720" tIns="22860" rIns="45720" bIns="22860">
              <a:spAutoFit/>
            </a:bodyPr>
            <a:lstStyle/>
            <a:p>
              <a:pPr algn="ctr" defTabSz="1088232"/>
              <a:r>
                <a:rPr lang="en-CA" spc="-150">
                  <a:solidFill>
                    <a:schemeClr val="bg1"/>
                  </a:solidFill>
                  <a:latin typeface="Open Sans Light" pitchFamily="34" charset="0"/>
                  <a:ea typeface="Open Sans Light" pitchFamily="34" charset="0"/>
                  <a:cs typeface="Open Sans Light" pitchFamily="34" charset="0"/>
                </a:rPr>
                <a:t>92%</a:t>
              </a:r>
            </a:p>
          </p:txBody>
        </p:sp>
        <p:sp>
          <p:nvSpPr>
            <p:cNvPr id="30" name="Text Box 7">
              <a:extLst>
                <a:ext uri="{FF2B5EF4-FFF2-40B4-BE49-F238E27FC236}">
                  <a16:creationId xmlns:a16="http://schemas.microsoft.com/office/drawing/2014/main" id="{86029165-90D1-43F4-A763-342221C7490E}"/>
                </a:ext>
              </a:extLst>
            </p:cNvPr>
            <p:cNvSpPr txBox="1">
              <a:spLocks noChangeArrowheads="1"/>
            </p:cNvSpPr>
            <p:nvPr/>
          </p:nvSpPr>
          <p:spPr bwMode="auto">
            <a:xfrm>
              <a:off x="4663699" y="4521528"/>
              <a:ext cx="364291" cy="232657"/>
            </a:xfrm>
            <a:prstGeom prst="rect">
              <a:avLst/>
            </a:prstGeom>
            <a:noFill/>
            <a:ln w="9525">
              <a:noFill/>
              <a:miter lim="800000"/>
              <a:headEnd/>
              <a:tailEnd/>
            </a:ln>
          </p:spPr>
          <p:txBody>
            <a:bodyPr wrap="none" lIns="45720" tIns="22860" rIns="45720" bIns="22860">
              <a:spAutoFit/>
            </a:bodyPr>
            <a:lstStyle/>
            <a:p>
              <a:pPr algn="ctr" defTabSz="1088232"/>
              <a:r>
                <a:rPr lang="en-CA" sz="1600" spc="-150" dirty="0">
                  <a:solidFill>
                    <a:schemeClr val="bg1"/>
                  </a:solidFill>
                  <a:latin typeface="Open Sans Light" pitchFamily="34" charset="0"/>
                  <a:ea typeface="Open Sans Light" pitchFamily="34" charset="0"/>
                  <a:cs typeface="Open Sans Light" pitchFamily="34" charset="0"/>
                </a:rPr>
                <a:t>2018</a:t>
              </a:r>
            </a:p>
          </p:txBody>
        </p:sp>
        <p:sp>
          <p:nvSpPr>
            <p:cNvPr id="31" name="Text Box 10">
              <a:extLst>
                <a:ext uri="{FF2B5EF4-FFF2-40B4-BE49-F238E27FC236}">
                  <a16:creationId xmlns:a16="http://schemas.microsoft.com/office/drawing/2014/main" id="{22E77AE4-700D-4B46-8A42-1F51706A5843}"/>
                </a:ext>
              </a:extLst>
            </p:cNvPr>
            <p:cNvSpPr txBox="1">
              <a:spLocks noChangeArrowheads="1"/>
            </p:cNvSpPr>
            <p:nvPr/>
          </p:nvSpPr>
          <p:spPr bwMode="auto">
            <a:xfrm>
              <a:off x="6096000" y="2439710"/>
              <a:ext cx="2501973" cy="759194"/>
            </a:xfrm>
            <a:prstGeom prst="rect">
              <a:avLst/>
            </a:prstGeom>
            <a:noFill/>
            <a:ln w="9525">
              <a:noFill/>
              <a:miter lim="800000"/>
              <a:headEnd/>
              <a:tailEnd/>
            </a:ln>
          </p:spPr>
          <p:txBody>
            <a:bodyPr wrap="square" lIns="45720" tIns="22860" rIns="45720" bIns="22860">
              <a:spAutoFit/>
            </a:bodyPr>
            <a:lstStyle/>
            <a:p>
              <a:pPr defTabSz="1088232"/>
              <a:r>
                <a:rPr lang="en-US" sz="1600" b="1">
                  <a:solidFill>
                    <a:schemeClr val="bg1"/>
                  </a:solidFill>
                  <a:latin typeface="Open Sans" pitchFamily="34" charset="0"/>
                  <a:ea typeface="Open Sans" pitchFamily="34" charset="0"/>
                  <a:cs typeface="Open Sans" pitchFamily="34" charset="0"/>
                </a:rPr>
                <a:t>Company Insurance</a:t>
              </a:r>
            </a:p>
            <a:p>
              <a:pPr defTabSz="1088232"/>
              <a:endParaRPr lang="en-US" sz="1000" b="1">
                <a:solidFill>
                  <a:schemeClr val="bg1"/>
                </a:solidFill>
                <a:latin typeface="Open Sans" pitchFamily="34" charset="0"/>
                <a:ea typeface="Open Sans" pitchFamily="34" charset="0"/>
                <a:cs typeface="Open Sans" pitchFamily="34" charset="0"/>
              </a:endParaRPr>
            </a:p>
            <a:p>
              <a:pPr defTabSz="1088232"/>
              <a:r>
                <a:rPr lang="en-US" sz="1100">
                  <a:solidFill>
                    <a:schemeClr val="bg1"/>
                  </a:solidFill>
                  <a:latin typeface="Open Sans" pitchFamily="34" charset="0"/>
                  <a:ea typeface="Open Sans" pitchFamily="34" charset="0"/>
                  <a:cs typeface="Open Sans" pitchFamily="34" charset="0"/>
                </a:rPr>
                <a:t>Nullam eu tempor purus. Nunc a leo magna, sit amet consequat risus. Etiam faucibus tortor a ipsum vehicula sed hendrerit eros suscipit. </a:t>
              </a:r>
            </a:p>
          </p:txBody>
        </p:sp>
        <p:sp>
          <p:nvSpPr>
            <p:cNvPr id="32" name="Text Box 10">
              <a:extLst>
                <a:ext uri="{FF2B5EF4-FFF2-40B4-BE49-F238E27FC236}">
                  <a16:creationId xmlns:a16="http://schemas.microsoft.com/office/drawing/2014/main" id="{DE01BF8F-5C4F-4893-B0FD-3205543816FA}"/>
                </a:ext>
              </a:extLst>
            </p:cNvPr>
            <p:cNvSpPr txBox="1">
              <a:spLocks noChangeArrowheads="1"/>
            </p:cNvSpPr>
            <p:nvPr/>
          </p:nvSpPr>
          <p:spPr bwMode="auto">
            <a:xfrm>
              <a:off x="6096000" y="1504950"/>
              <a:ext cx="2501973" cy="722460"/>
            </a:xfrm>
            <a:prstGeom prst="rect">
              <a:avLst/>
            </a:prstGeom>
            <a:noFill/>
            <a:ln w="9525">
              <a:noFill/>
              <a:miter lim="800000"/>
              <a:headEnd/>
              <a:tailEnd/>
            </a:ln>
          </p:spPr>
          <p:txBody>
            <a:bodyPr wrap="square" lIns="45720" tIns="22860" rIns="45720" bIns="22860">
              <a:spAutoFit/>
            </a:bodyPr>
            <a:lstStyle/>
            <a:p>
              <a:pPr defTabSz="1088232"/>
              <a:r>
                <a:rPr lang="en-US" sz="1400" i="1">
                  <a:solidFill>
                    <a:schemeClr val="bg1"/>
                  </a:solidFill>
                  <a:latin typeface="Open Sans" pitchFamily="34" charset="0"/>
                  <a:ea typeface="Open Sans" pitchFamily="34" charset="0"/>
                  <a:cs typeface="Open Sans" pitchFamily="34" charset="0"/>
                </a:rPr>
                <a:t>Nullam eu tempor purus. Nunc a leo magna, sit amet consequat risus. Etiam faucibus tortor a ipsum vehicula sed hendrerit eros suscipit. </a:t>
              </a:r>
            </a:p>
          </p:txBody>
        </p:sp>
        <p:sp>
          <p:nvSpPr>
            <p:cNvPr id="33" name="Text Box 10">
              <a:extLst>
                <a:ext uri="{FF2B5EF4-FFF2-40B4-BE49-F238E27FC236}">
                  <a16:creationId xmlns:a16="http://schemas.microsoft.com/office/drawing/2014/main" id="{A990EFA0-EB54-4054-85AE-0F1D22E65953}"/>
                </a:ext>
              </a:extLst>
            </p:cNvPr>
            <p:cNvSpPr txBox="1">
              <a:spLocks noChangeArrowheads="1"/>
            </p:cNvSpPr>
            <p:nvPr/>
          </p:nvSpPr>
          <p:spPr bwMode="auto">
            <a:xfrm>
              <a:off x="6096000" y="3650462"/>
              <a:ext cx="2501973" cy="759194"/>
            </a:xfrm>
            <a:prstGeom prst="rect">
              <a:avLst/>
            </a:prstGeom>
            <a:noFill/>
            <a:ln w="9525">
              <a:noFill/>
              <a:miter lim="800000"/>
              <a:headEnd/>
              <a:tailEnd/>
            </a:ln>
          </p:spPr>
          <p:txBody>
            <a:bodyPr wrap="square" lIns="45720" tIns="22860" rIns="45720" bIns="22860">
              <a:spAutoFit/>
            </a:bodyPr>
            <a:lstStyle/>
            <a:p>
              <a:pPr defTabSz="1088232"/>
              <a:r>
                <a:rPr lang="en-US" sz="1600" b="1">
                  <a:solidFill>
                    <a:schemeClr val="bg1"/>
                  </a:solidFill>
                  <a:latin typeface="Open Sans" pitchFamily="34" charset="0"/>
                  <a:ea typeface="Open Sans" pitchFamily="34" charset="0"/>
                  <a:cs typeface="Open Sans" pitchFamily="34" charset="0"/>
                </a:rPr>
                <a:t>Redefinition</a:t>
              </a:r>
            </a:p>
            <a:p>
              <a:pPr defTabSz="1088232"/>
              <a:endParaRPr lang="en-US" sz="1000" b="1">
                <a:solidFill>
                  <a:schemeClr val="bg1"/>
                </a:solidFill>
                <a:latin typeface="Open Sans" pitchFamily="34" charset="0"/>
                <a:ea typeface="Open Sans" pitchFamily="34" charset="0"/>
                <a:cs typeface="Open Sans" pitchFamily="34" charset="0"/>
              </a:endParaRPr>
            </a:p>
            <a:p>
              <a:pPr defTabSz="1088232"/>
              <a:r>
                <a:rPr lang="en-US" sz="1100">
                  <a:solidFill>
                    <a:schemeClr val="bg1"/>
                  </a:solidFill>
                  <a:latin typeface="Open Sans" pitchFamily="34" charset="0"/>
                  <a:ea typeface="Open Sans" pitchFamily="34" charset="0"/>
                  <a:cs typeface="Open Sans" pitchFamily="34" charset="0"/>
                </a:rPr>
                <a:t>Nullam eu tempor purus. Nunc a leo magna, sit amet consequat risus. Etiam faucibus tortor a ipsum vehicula sed hendrerit eros suscipit. </a:t>
              </a:r>
            </a:p>
          </p:txBody>
        </p:sp>
      </p:grpSp>
    </p:spTree>
    <p:extLst>
      <p:ext uri="{BB962C8B-B14F-4D97-AF65-F5344CB8AC3E}">
        <p14:creationId xmlns:p14="http://schemas.microsoft.com/office/powerpoint/2010/main" val="1758098779"/>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grpSp>
        <p:nvGrpSpPr>
          <p:cNvPr id="7" name="组合 6">
            <a:extLst>
              <a:ext uri="{FF2B5EF4-FFF2-40B4-BE49-F238E27FC236}">
                <a16:creationId xmlns:a16="http://schemas.microsoft.com/office/drawing/2014/main" id="{128DF63E-6457-4E89-A73D-CF14ECDE493C}"/>
              </a:ext>
            </a:extLst>
          </p:cNvPr>
          <p:cNvGrpSpPr/>
          <p:nvPr/>
        </p:nvGrpSpPr>
        <p:grpSpPr>
          <a:xfrm>
            <a:off x="1637697" y="2016072"/>
            <a:ext cx="9157304" cy="4378418"/>
            <a:chOff x="1082032" y="1171575"/>
            <a:chExt cx="7070748" cy="3380766"/>
          </a:xfrm>
        </p:grpSpPr>
        <p:cxnSp>
          <p:nvCxnSpPr>
            <p:cNvPr id="8" name="直接连接符 7">
              <a:extLst>
                <a:ext uri="{FF2B5EF4-FFF2-40B4-BE49-F238E27FC236}">
                  <a16:creationId xmlns:a16="http://schemas.microsoft.com/office/drawing/2014/main" id="{9E908536-FDED-4B58-96F8-853B57A18CD9}"/>
                </a:ext>
              </a:extLst>
            </p:cNvPr>
            <p:cNvCxnSpPr/>
            <p:nvPr/>
          </p:nvCxnSpPr>
          <p:spPr>
            <a:xfrm>
              <a:off x="5050735" y="1244818"/>
              <a:ext cx="0" cy="317005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02DBFE2A-BE72-4E82-8E8C-A46D8E007E5F}"/>
                </a:ext>
              </a:extLst>
            </p:cNvPr>
            <p:cNvGrpSpPr/>
            <p:nvPr/>
          </p:nvGrpSpPr>
          <p:grpSpPr>
            <a:xfrm>
              <a:off x="2556034" y="1472831"/>
              <a:ext cx="2158403" cy="254220"/>
              <a:chOff x="3249264" y="1751685"/>
              <a:chExt cx="2994025" cy="338961"/>
            </a:xfrm>
          </p:grpSpPr>
          <p:grpSp>
            <p:nvGrpSpPr>
              <p:cNvPr id="52" name="组合 51">
                <a:extLst>
                  <a:ext uri="{FF2B5EF4-FFF2-40B4-BE49-F238E27FC236}">
                    <a16:creationId xmlns:a16="http://schemas.microsoft.com/office/drawing/2014/main" id="{E581E15B-97CF-429A-A887-233E76A6B787}"/>
                  </a:ext>
                </a:extLst>
              </p:cNvPr>
              <p:cNvGrpSpPr/>
              <p:nvPr/>
            </p:nvGrpSpPr>
            <p:grpSpPr>
              <a:xfrm>
                <a:off x="3249264" y="1776444"/>
                <a:ext cx="2994025" cy="314202"/>
                <a:chOff x="2940050" y="2132898"/>
                <a:chExt cx="2994025" cy="314202"/>
              </a:xfrm>
            </p:grpSpPr>
            <p:sp>
              <p:nvSpPr>
                <p:cNvPr id="54" name="圆角矩形 8">
                  <a:extLst>
                    <a:ext uri="{FF2B5EF4-FFF2-40B4-BE49-F238E27FC236}">
                      <a16:creationId xmlns:a16="http://schemas.microsoft.com/office/drawing/2014/main" id="{22D15BAA-484B-4149-89D4-AA50E1BE4B01}"/>
                    </a:ext>
                  </a:extLst>
                </p:cNvPr>
                <p:cNvSpPr/>
                <p:nvPr/>
              </p:nvSpPr>
              <p:spPr>
                <a:xfrm>
                  <a:off x="2940050" y="2132898"/>
                  <a:ext cx="2994025" cy="31420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55" name="圆角矩形 9">
                  <a:extLst>
                    <a:ext uri="{FF2B5EF4-FFF2-40B4-BE49-F238E27FC236}">
                      <a16:creationId xmlns:a16="http://schemas.microsoft.com/office/drawing/2014/main" id="{014DA622-FC7F-4687-992F-05DC1251328F}"/>
                    </a:ext>
                  </a:extLst>
                </p:cNvPr>
                <p:cNvSpPr/>
                <p:nvPr/>
              </p:nvSpPr>
              <p:spPr>
                <a:xfrm>
                  <a:off x="2940050" y="2132898"/>
                  <a:ext cx="2108200" cy="314202"/>
                </a:xfrm>
                <a:prstGeom prst="roundRect">
                  <a:avLst>
                    <a:gd name="adj" fmla="val 50000"/>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sp>
            <p:nvSpPr>
              <p:cNvPr id="53" name="文本框 4">
                <a:extLst>
                  <a:ext uri="{FF2B5EF4-FFF2-40B4-BE49-F238E27FC236}">
                    <a16:creationId xmlns:a16="http://schemas.microsoft.com/office/drawing/2014/main" id="{03B8B3A6-0ED4-4B77-8D44-95E742F18BF0}"/>
                  </a:ext>
                </a:extLst>
              </p:cNvPr>
              <p:cNvSpPr txBox="1"/>
              <p:nvPr/>
            </p:nvSpPr>
            <p:spPr>
              <a:xfrm>
                <a:off x="5335260" y="1751685"/>
                <a:ext cx="673756" cy="284981"/>
              </a:xfrm>
              <a:prstGeom prst="rect">
                <a:avLst/>
              </a:prstGeom>
              <a:noFill/>
            </p:spPr>
            <p:txBody>
              <a:bodyPr wrap="square" rtlCol="0">
                <a:spAutoFit/>
              </a:bodyPr>
              <a:lstStyle/>
              <a:p>
                <a:pPr algn="ctr">
                  <a:lnSpc>
                    <a:spcPct val="120000"/>
                  </a:lnSpc>
                </a:pPr>
                <a:r>
                  <a:rPr lang="en-US" altLang="zh-CN" sz="1100" dirty="0">
                    <a:solidFill>
                      <a:srgbClr val="009DE7"/>
                    </a:solidFill>
                    <a:latin typeface="Arial" panose="020B0604020202020204" pitchFamily="34" charset="0"/>
                    <a:ea typeface="微软雅黑"/>
                    <a:cs typeface="Arial" panose="020B0604020202020204" pitchFamily="34" charset="0"/>
                  </a:rPr>
                  <a:t>70%</a:t>
                </a:r>
                <a:endParaRPr lang="zh-CN" altLang="en-US" sz="1100" baseline="-3000" dirty="0">
                  <a:solidFill>
                    <a:srgbClr val="009DE7"/>
                  </a:solidFill>
                  <a:latin typeface="Arial" panose="020B0604020202020204" pitchFamily="34" charset="0"/>
                  <a:ea typeface="微软雅黑"/>
                  <a:cs typeface="Arial" panose="020B0604020202020204" pitchFamily="34" charset="0"/>
                </a:endParaRPr>
              </a:p>
            </p:txBody>
          </p:sp>
        </p:grpSp>
        <p:grpSp>
          <p:nvGrpSpPr>
            <p:cNvPr id="10" name="组合 9">
              <a:extLst>
                <a:ext uri="{FF2B5EF4-FFF2-40B4-BE49-F238E27FC236}">
                  <a16:creationId xmlns:a16="http://schemas.microsoft.com/office/drawing/2014/main" id="{CCA35FB0-F4E9-4478-B676-4298FFAA0320}"/>
                </a:ext>
              </a:extLst>
            </p:cNvPr>
            <p:cNvGrpSpPr/>
            <p:nvPr/>
          </p:nvGrpSpPr>
          <p:grpSpPr>
            <a:xfrm>
              <a:off x="2556034" y="1781126"/>
              <a:ext cx="2158403" cy="247924"/>
              <a:chOff x="3249264" y="2162753"/>
              <a:chExt cx="2994025" cy="330568"/>
            </a:xfrm>
          </p:grpSpPr>
          <p:grpSp>
            <p:nvGrpSpPr>
              <p:cNvPr id="48" name="组合 47">
                <a:extLst>
                  <a:ext uri="{FF2B5EF4-FFF2-40B4-BE49-F238E27FC236}">
                    <a16:creationId xmlns:a16="http://schemas.microsoft.com/office/drawing/2014/main" id="{45CB6D98-5A0B-46A2-886C-5336CEF6F039}"/>
                  </a:ext>
                </a:extLst>
              </p:cNvPr>
              <p:cNvGrpSpPr/>
              <p:nvPr/>
            </p:nvGrpSpPr>
            <p:grpSpPr>
              <a:xfrm>
                <a:off x="3249264" y="2178703"/>
                <a:ext cx="2994025" cy="314618"/>
                <a:chOff x="2940050" y="2519659"/>
                <a:chExt cx="2994025" cy="314618"/>
              </a:xfrm>
            </p:grpSpPr>
            <p:sp>
              <p:nvSpPr>
                <p:cNvPr id="50" name="圆角矩形 13">
                  <a:extLst>
                    <a:ext uri="{FF2B5EF4-FFF2-40B4-BE49-F238E27FC236}">
                      <a16:creationId xmlns:a16="http://schemas.microsoft.com/office/drawing/2014/main" id="{87AEE186-9BF7-47CD-A38B-3D7D26DF13C8}"/>
                    </a:ext>
                  </a:extLst>
                </p:cNvPr>
                <p:cNvSpPr/>
                <p:nvPr/>
              </p:nvSpPr>
              <p:spPr>
                <a:xfrm>
                  <a:off x="2940050" y="2520075"/>
                  <a:ext cx="2994025" cy="31420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51" name="圆角矩形 14">
                  <a:extLst>
                    <a:ext uri="{FF2B5EF4-FFF2-40B4-BE49-F238E27FC236}">
                      <a16:creationId xmlns:a16="http://schemas.microsoft.com/office/drawing/2014/main" id="{564E37F2-9D7C-4771-94B3-10604DF8D42E}"/>
                    </a:ext>
                  </a:extLst>
                </p:cNvPr>
                <p:cNvSpPr/>
                <p:nvPr/>
              </p:nvSpPr>
              <p:spPr>
                <a:xfrm>
                  <a:off x="2940051" y="2519659"/>
                  <a:ext cx="889000" cy="314202"/>
                </a:xfrm>
                <a:prstGeom prst="roundRect">
                  <a:avLst>
                    <a:gd name="adj" fmla="val 50000"/>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sp>
            <p:nvSpPr>
              <p:cNvPr id="49" name="文本框 9">
                <a:extLst>
                  <a:ext uri="{FF2B5EF4-FFF2-40B4-BE49-F238E27FC236}">
                    <a16:creationId xmlns:a16="http://schemas.microsoft.com/office/drawing/2014/main" id="{9D3D8634-C564-407C-9989-4A5A53320331}"/>
                  </a:ext>
                </a:extLst>
              </p:cNvPr>
              <p:cNvSpPr txBox="1"/>
              <p:nvPr/>
            </p:nvSpPr>
            <p:spPr>
              <a:xfrm>
                <a:off x="4118871" y="2162753"/>
                <a:ext cx="673756" cy="284982"/>
              </a:xfrm>
              <a:prstGeom prst="rect">
                <a:avLst/>
              </a:prstGeom>
              <a:noFill/>
            </p:spPr>
            <p:txBody>
              <a:bodyPr wrap="square" rtlCol="0">
                <a:spAutoFit/>
              </a:bodyPr>
              <a:lstStyle/>
              <a:p>
                <a:pPr algn="ctr">
                  <a:lnSpc>
                    <a:spcPct val="120000"/>
                  </a:lnSpc>
                </a:pPr>
                <a:r>
                  <a:rPr lang="en-US" altLang="zh-CN" sz="1100" dirty="0">
                    <a:solidFill>
                      <a:srgbClr val="009DE7"/>
                    </a:solidFill>
                    <a:latin typeface="Arial" panose="020B0604020202020204" pitchFamily="34" charset="0"/>
                    <a:ea typeface="微软雅黑"/>
                    <a:cs typeface="Arial" panose="020B0604020202020204" pitchFamily="34" charset="0"/>
                  </a:rPr>
                  <a:t>30%</a:t>
                </a:r>
                <a:endParaRPr lang="zh-CN" altLang="en-US" sz="1100" baseline="-3000" dirty="0">
                  <a:solidFill>
                    <a:srgbClr val="009DE7"/>
                  </a:solidFill>
                  <a:latin typeface="Arial" panose="020B0604020202020204" pitchFamily="34" charset="0"/>
                  <a:ea typeface="微软雅黑"/>
                  <a:cs typeface="Arial" panose="020B0604020202020204" pitchFamily="34" charset="0"/>
                </a:endParaRPr>
              </a:p>
            </p:txBody>
          </p:sp>
        </p:grpSp>
        <p:grpSp>
          <p:nvGrpSpPr>
            <p:cNvPr id="11" name="组合 10">
              <a:extLst>
                <a:ext uri="{FF2B5EF4-FFF2-40B4-BE49-F238E27FC236}">
                  <a16:creationId xmlns:a16="http://schemas.microsoft.com/office/drawing/2014/main" id="{46C8EA1A-01A7-4D76-9791-0885715BC25F}"/>
                </a:ext>
              </a:extLst>
            </p:cNvPr>
            <p:cNvGrpSpPr/>
            <p:nvPr/>
          </p:nvGrpSpPr>
          <p:grpSpPr>
            <a:xfrm>
              <a:off x="2552286" y="3108759"/>
              <a:ext cx="2171044" cy="264443"/>
              <a:chOff x="3244272" y="3932941"/>
              <a:chExt cx="3011560" cy="352593"/>
            </a:xfrm>
          </p:grpSpPr>
          <p:sp>
            <p:nvSpPr>
              <p:cNvPr id="45" name="圆角矩形 16">
                <a:extLst>
                  <a:ext uri="{FF2B5EF4-FFF2-40B4-BE49-F238E27FC236}">
                    <a16:creationId xmlns:a16="http://schemas.microsoft.com/office/drawing/2014/main" id="{F4050402-E933-482C-98AD-4766D8779004}"/>
                  </a:ext>
                </a:extLst>
              </p:cNvPr>
              <p:cNvSpPr/>
              <p:nvPr/>
            </p:nvSpPr>
            <p:spPr>
              <a:xfrm>
                <a:off x="3261807" y="3971332"/>
                <a:ext cx="2994025" cy="31420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6" name="圆角矩形 17">
                <a:extLst>
                  <a:ext uri="{FF2B5EF4-FFF2-40B4-BE49-F238E27FC236}">
                    <a16:creationId xmlns:a16="http://schemas.microsoft.com/office/drawing/2014/main" id="{EC64D562-EA4F-4CDD-BA83-A6500F08D928}"/>
                  </a:ext>
                </a:extLst>
              </p:cNvPr>
              <p:cNvSpPr/>
              <p:nvPr/>
            </p:nvSpPr>
            <p:spPr>
              <a:xfrm>
                <a:off x="3244272" y="3971332"/>
                <a:ext cx="1201953" cy="314202"/>
              </a:xfrm>
              <a:prstGeom prst="roundRect">
                <a:avLst>
                  <a:gd name="adj" fmla="val 50000"/>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7" name="文本框 15">
                <a:extLst>
                  <a:ext uri="{FF2B5EF4-FFF2-40B4-BE49-F238E27FC236}">
                    <a16:creationId xmlns:a16="http://schemas.microsoft.com/office/drawing/2014/main" id="{5627400F-C287-4CCA-A3C5-33D486C66716}"/>
                  </a:ext>
                </a:extLst>
              </p:cNvPr>
              <p:cNvSpPr txBox="1"/>
              <p:nvPr/>
            </p:nvSpPr>
            <p:spPr>
              <a:xfrm>
                <a:off x="4418923" y="3932941"/>
                <a:ext cx="907693" cy="284982"/>
              </a:xfrm>
              <a:prstGeom prst="rect">
                <a:avLst/>
              </a:prstGeom>
              <a:noFill/>
            </p:spPr>
            <p:txBody>
              <a:bodyPr wrap="square" rtlCol="0">
                <a:spAutoFit/>
              </a:bodyPr>
              <a:lstStyle/>
              <a:p>
                <a:pPr algn="ctr">
                  <a:lnSpc>
                    <a:spcPct val="120000"/>
                  </a:lnSpc>
                </a:pPr>
                <a:r>
                  <a:rPr lang="en-US" altLang="zh-CN" sz="1100" dirty="0">
                    <a:solidFill>
                      <a:srgbClr val="009DE7"/>
                    </a:solidFill>
                    <a:latin typeface="Arial" panose="020B0604020202020204" pitchFamily="34" charset="0"/>
                    <a:ea typeface="微软雅黑"/>
                    <a:cs typeface="Arial" panose="020B0604020202020204" pitchFamily="34" charset="0"/>
                  </a:rPr>
                  <a:t>40%</a:t>
                </a:r>
                <a:endParaRPr lang="zh-CN" altLang="en-US" sz="1100" baseline="-3000" dirty="0">
                  <a:solidFill>
                    <a:srgbClr val="009DE7"/>
                  </a:solidFill>
                  <a:latin typeface="Arial" panose="020B0604020202020204" pitchFamily="34" charset="0"/>
                  <a:ea typeface="微软雅黑"/>
                  <a:cs typeface="Arial" panose="020B0604020202020204" pitchFamily="34" charset="0"/>
                </a:endParaRPr>
              </a:p>
            </p:txBody>
          </p:sp>
        </p:grpSp>
        <p:grpSp>
          <p:nvGrpSpPr>
            <p:cNvPr id="12" name="组合 11">
              <a:extLst>
                <a:ext uri="{FF2B5EF4-FFF2-40B4-BE49-F238E27FC236}">
                  <a16:creationId xmlns:a16="http://schemas.microsoft.com/office/drawing/2014/main" id="{1799D62A-9331-4BD8-A73B-7FC7C28DFFB9}"/>
                </a:ext>
              </a:extLst>
            </p:cNvPr>
            <p:cNvGrpSpPr/>
            <p:nvPr/>
          </p:nvGrpSpPr>
          <p:grpSpPr>
            <a:xfrm>
              <a:off x="2552287" y="3402798"/>
              <a:ext cx="2168868" cy="263914"/>
              <a:chOff x="3244272" y="4324968"/>
              <a:chExt cx="3008542" cy="351885"/>
            </a:xfrm>
          </p:grpSpPr>
          <p:sp>
            <p:nvSpPr>
              <p:cNvPr id="42" name="圆角矩形 20">
                <a:extLst>
                  <a:ext uri="{FF2B5EF4-FFF2-40B4-BE49-F238E27FC236}">
                    <a16:creationId xmlns:a16="http://schemas.microsoft.com/office/drawing/2014/main" id="{6F43EF9F-EADF-4507-954C-0AFDBE4E9AB3}"/>
                  </a:ext>
                </a:extLst>
              </p:cNvPr>
              <p:cNvSpPr/>
              <p:nvPr/>
            </p:nvSpPr>
            <p:spPr>
              <a:xfrm>
                <a:off x="3258789" y="4362615"/>
                <a:ext cx="2994025" cy="31420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3" name="圆角矩形 21">
                <a:extLst>
                  <a:ext uri="{FF2B5EF4-FFF2-40B4-BE49-F238E27FC236}">
                    <a16:creationId xmlns:a16="http://schemas.microsoft.com/office/drawing/2014/main" id="{37E98E87-D197-43CD-A480-B460BCB56FBA}"/>
                  </a:ext>
                </a:extLst>
              </p:cNvPr>
              <p:cNvSpPr/>
              <p:nvPr/>
            </p:nvSpPr>
            <p:spPr>
              <a:xfrm>
                <a:off x="3244272" y="4362651"/>
                <a:ext cx="2108200" cy="314202"/>
              </a:xfrm>
              <a:prstGeom prst="roundRect">
                <a:avLst>
                  <a:gd name="adj" fmla="val 50000"/>
                </a:avLst>
              </a:prstGeom>
              <a:solidFill>
                <a:srgbClr val="009D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4" name="文本框 19">
                <a:extLst>
                  <a:ext uri="{FF2B5EF4-FFF2-40B4-BE49-F238E27FC236}">
                    <a16:creationId xmlns:a16="http://schemas.microsoft.com/office/drawing/2014/main" id="{0D86E9BA-BCB8-4C89-9054-1DB4BB3C2F11}"/>
                  </a:ext>
                </a:extLst>
              </p:cNvPr>
              <p:cNvSpPr txBox="1"/>
              <p:nvPr/>
            </p:nvSpPr>
            <p:spPr>
              <a:xfrm>
                <a:off x="5326615" y="4324968"/>
                <a:ext cx="673756" cy="284979"/>
              </a:xfrm>
              <a:prstGeom prst="rect">
                <a:avLst/>
              </a:prstGeom>
              <a:noFill/>
            </p:spPr>
            <p:txBody>
              <a:bodyPr wrap="square" rtlCol="0">
                <a:spAutoFit/>
              </a:bodyPr>
              <a:lstStyle/>
              <a:p>
                <a:pPr algn="ctr">
                  <a:lnSpc>
                    <a:spcPct val="120000"/>
                  </a:lnSpc>
                </a:pPr>
                <a:r>
                  <a:rPr lang="en-US" altLang="zh-CN" sz="1100" dirty="0">
                    <a:solidFill>
                      <a:srgbClr val="009DE7"/>
                    </a:solidFill>
                    <a:latin typeface="Arial" panose="020B0604020202020204" pitchFamily="34" charset="0"/>
                    <a:ea typeface="微软雅黑"/>
                    <a:cs typeface="Arial" panose="020B0604020202020204" pitchFamily="34" charset="0"/>
                  </a:rPr>
                  <a:t>60%</a:t>
                </a:r>
                <a:endParaRPr lang="zh-CN" altLang="en-US" sz="1100" baseline="-3000" dirty="0">
                  <a:solidFill>
                    <a:srgbClr val="009DE7"/>
                  </a:solidFill>
                  <a:latin typeface="Arial" panose="020B0604020202020204" pitchFamily="34" charset="0"/>
                  <a:ea typeface="微软雅黑"/>
                  <a:cs typeface="Arial" panose="020B0604020202020204" pitchFamily="34" charset="0"/>
                </a:endParaRPr>
              </a:p>
            </p:txBody>
          </p:sp>
        </p:grpSp>
        <p:grpSp>
          <p:nvGrpSpPr>
            <p:cNvPr id="13" name="组合 12">
              <a:extLst>
                <a:ext uri="{FF2B5EF4-FFF2-40B4-BE49-F238E27FC236}">
                  <a16:creationId xmlns:a16="http://schemas.microsoft.com/office/drawing/2014/main" id="{CAB7F5D8-6F8D-4813-924B-3927857C914F}"/>
                </a:ext>
              </a:extLst>
            </p:cNvPr>
            <p:cNvGrpSpPr/>
            <p:nvPr/>
          </p:nvGrpSpPr>
          <p:grpSpPr>
            <a:xfrm>
              <a:off x="1082032" y="1244818"/>
              <a:ext cx="1618841" cy="1647000"/>
              <a:chOff x="471707" y="1675770"/>
              <a:chExt cx="2158455" cy="2196000"/>
            </a:xfrm>
            <a:solidFill>
              <a:srgbClr val="0070C0"/>
            </a:solidFill>
          </p:grpSpPr>
          <p:grpSp>
            <p:nvGrpSpPr>
              <p:cNvPr id="35" name="组合 34">
                <a:extLst>
                  <a:ext uri="{FF2B5EF4-FFF2-40B4-BE49-F238E27FC236}">
                    <a16:creationId xmlns:a16="http://schemas.microsoft.com/office/drawing/2014/main" id="{B71ED42A-943B-4847-B0B3-5CFF3A58D019}"/>
                  </a:ext>
                </a:extLst>
              </p:cNvPr>
              <p:cNvGrpSpPr>
                <a:grpSpLocks noChangeAspect="1"/>
              </p:cNvGrpSpPr>
              <p:nvPr/>
            </p:nvGrpSpPr>
            <p:grpSpPr>
              <a:xfrm>
                <a:off x="471707" y="1675770"/>
                <a:ext cx="2158455" cy="2196000"/>
                <a:chOff x="5397500" y="5734050"/>
                <a:chExt cx="365125" cy="371476"/>
              </a:xfrm>
              <a:grpFill/>
            </p:grpSpPr>
            <p:sp>
              <p:nvSpPr>
                <p:cNvPr id="39" name="Freeform 288">
                  <a:extLst>
                    <a:ext uri="{FF2B5EF4-FFF2-40B4-BE49-F238E27FC236}">
                      <a16:creationId xmlns:a16="http://schemas.microsoft.com/office/drawing/2014/main" id="{227FBEE8-4955-4556-AF73-122E582FC632}"/>
                    </a:ext>
                  </a:extLst>
                </p:cNvPr>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3090D8"/>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0" name="Freeform 289">
                  <a:extLst>
                    <a:ext uri="{FF2B5EF4-FFF2-40B4-BE49-F238E27FC236}">
                      <a16:creationId xmlns:a16="http://schemas.microsoft.com/office/drawing/2014/main" id="{492D029E-2822-4C4B-9B14-94E8D8B4F3AC}"/>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009DE7"/>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41" name="Freeform 291">
                  <a:extLst>
                    <a:ext uri="{FF2B5EF4-FFF2-40B4-BE49-F238E27FC236}">
                      <a16:creationId xmlns:a16="http://schemas.microsoft.com/office/drawing/2014/main" id="{6F2DE021-93D9-40A1-B7F6-7D23E15923E7}"/>
                    </a:ext>
                  </a:extLst>
                </p:cNvPr>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009DE7"/>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grpSp>
            <p:nvGrpSpPr>
              <p:cNvPr id="36" name="组合 35">
                <a:extLst>
                  <a:ext uri="{FF2B5EF4-FFF2-40B4-BE49-F238E27FC236}">
                    <a16:creationId xmlns:a16="http://schemas.microsoft.com/office/drawing/2014/main" id="{30039132-DF48-4643-A194-D946396630B7}"/>
                  </a:ext>
                </a:extLst>
              </p:cNvPr>
              <p:cNvGrpSpPr>
                <a:grpSpLocks noChangeAspect="1"/>
              </p:cNvGrpSpPr>
              <p:nvPr/>
            </p:nvGrpSpPr>
            <p:grpSpPr>
              <a:xfrm>
                <a:off x="1735995" y="2108076"/>
                <a:ext cx="462003" cy="468000"/>
                <a:chOff x="2665061" y="4979202"/>
                <a:chExt cx="284308" cy="288000"/>
              </a:xfrm>
              <a:grpFill/>
            </p:grpSpPr>
            <p:sp>
              <p:nvSpPr>
                <p:cNvPr id="37" name="Freeform 932">
                  <a:extLst>
                    <a:ext uri="{FF2B5EF4-FFF2-40B4-BE49-F238E27FC236}">
                      <a16:creationId xmlns:a16="http://schemas.microsoft.com/office/drawing/2014/main" id="{4930CF6F-9D85-42EB-AE62-2BBB1C8B8E6A}"/>
                    </a:ext>
                  </a:extLst>
                </p:cNvPr>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solidFill>
                  <a:srgbClr val="009DE7"/>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38" name="Freeform 933">
                  <a:extLst>
                    <a:ext uri="{FF2B5EF4-FFF2-40B4-BE49-F238E27FC236}">
                      <a16:creationId xmlns:a16="http://schemas.microsoft.com/office/drawing/2014/main" id="{D9615B2C-DA8C-492C-988B-9A9822B2253D}"/>
                    </a:ext>
                  </a:extLst>
                </p:cNvPr>
                <p:cNvSpPr>
                  <a:spLocks/>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solidFill>
                  <a:srgbClr val="009DE7"/>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grpSp>
        <p:grpSp>
          <p:nvGrpSpPr>
            <p:cNvPr id="15" name="组合 14">
              <a:extLst>
                <a:ext uri="{FF2B5EF4-FFF2-40B4-BE49-F238E27FC236}">
                  <a16:creationId xmlns:a16="http://schemas.microsoft.com/office/drawing/2014/main" id="{C5C67323-A514-4E39-894C-D1881A61649C}"/>
                </a:ext>
              </a:extLst>
            </p:cNvPr>
            <p:cNvGrpSpPr/>
            <p:nvPr/>
          </p:nvGrpSpPr>
          <p:grpSpPr>
            <a:xfrm>
              <a:off x="1089588" y="2905341"/>
              <a:ext cx="1618841" cy="1647000"/>
              <a:chOff x="478903" y="4355475"/>
              <a:chExt cx="2158455" cy="2196000"/>
            </a:xfrm>
            <a:solidFill>
              <a:srgbClr val="0070C0"/>
            </a:solidFill>
          </p:grpSpPr>
          <p:grpSp>
            <p:nvGrpSpPr>
              <p:cNvPr id="28" name="组合 27">
                <a:extLst>
                  <a:ext uri="{FF2B5EF4-FFF2-40B4-BE49-F238E27FC236}">
                    <a16:creationId xmlns:a16="http://schemas.microsoft.com/office/drawing/2014/main" id="{1520BE53-5F64-47F0-9FF1-326202784E99}"/>
                  </a:ext>
                </a:extLst>
              </p:cNvPr>
              <p:cNvGrpSpPr>
                <a:grpSpLocks noChangeAspect="1"/>
              </p:cNvGrpSpPr>
              <p:nvPr/>
            </p:nvGrpSpPr>
            <p:grpSpPr>
              <a:xfrm>
                <a:off x="1795203" y="4733013"/>
                <a:ext cx="366333" cy="576000"/>
                <a:chOff x="2257888" y="5547128"/>
                <a:chExt cx="137373" cy="216000"/>
              </a:xfrm>
              <a:grpFill/>
            </p:grpSpPr>
            <p:sp>
              <p:nvSpPr>
                <p:cNvPr id="33" name="Freeform 69">
                  <a:extLst>
                    <a:ext uri="{FF2B5EF4-FFF2-40B4-BE49-F238E27FC236}">
                      <a16:creationId xmlns:a16="http://schemas.microsoft.com/office/drawing/2014/main" id="{86763943-EAA7-4F80-85C4-0586E8C0A857}"/>
                    </a:ext>
                  </a:extLst>
                </p:cNvPr>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34" name="Freeform 70">
                  <a:extLst>
                    <a:ext uri="{FF2B5EF4-FFF2-40B4-BE49-F238E27FC236}">
                      <a16:creationId xmlns:a16="http://schemas.microsoft.com/office/drawing/2014/main" id="{618A477C-2217-40D1-B271-6086871D5474}"/>
                    </a:ext>
                  </a:extLst>
                </p:cNvPr>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grpSp>
            <p:nvGrpSpPr>
              <p:cNvPr id="29" name="组合 28">
                <a:extLst>
                  <a:ext uri="{FF2B5EF4-FFF2-40B4-BE49-F238E27FC236}">
                    <a16:creationId xmlns:a16="http://schemas.microsoft.com/office/drawing/2014/main" id="{828410C5-6E88-436A-A47A-6C2F0A90C169}"/>
                  </a:ext>
                </a:extLst>
              </p:cNvPr>
              <p:cNvGrpSpPr>
                <a:grpSpLocks noChangeAspect="1"/>
              </p:cNvGrpSpPr>
              <p:nvPr/>
            </p:nvGrpSpPr>
            <p:grpSpPr>
              <a:xfrm>
                <a:off x="478903" y="4355475"/>
                <a:ext cx="2158455" cy="2196000"/>
                <a:chOff x="5397500" y="5734050"/>
                <a:chExt cx="365125" cy="371476"/>
              </a:xfrm>
              <a:grpFill/>
            </p:grpSpPr>
            <p:sp>
              <p:nvSpPr>
                <p:cNvPr id="30" name="Freeform 288">
                  <a:extLst>
                    <a:ext uri="{FF2B5EF4-FFF2-40B4-BE49-F238E27FC236}">
                      <a16:creationId xmlns:a16="http://schemas.microsoft.com/office/drawing/2014/main" id="{C54D08E5-3FBC-4DA0-BF96-6B574811F386}"/>
                    </a:ext>
                  </a:extLst>
                </p:cNvPr>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rgbClr val="3090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31" name="Freeform 289">
                  <a:extLst>
                    <a:ext uri="{FF2B5EF4-FFF2-40B4-BE49-F238E27FC236}">
                      <a16:creationId xmlns:a16="http://schemas.microsoft.com/office/drawing/2014/main" id="{8CB15DF7-4E1B-46A0-829D-04286BC6F1B8}"/>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latin typeface="Arial" panose="020B0604020202020204" pitchFamily="34" charset="0"/>
                    <a:ea typeface="微软雅黑"/>
                    <a:cs typeface="Arial" panose="020B0604020202020204" pitchFamily="34" charset="0"/>
                  </a:endParaRPr>
                </a:p>
              </p:txBody>
            </p:sp>
            <p:sp>
              <p:nvSpPr>
                <p:cNvPr id="32" name="Freeform 291">
                  <a:extLst>
                    <a:ext uri="{FF2B5EF4-FFF2-40B4-BE49-F238E27FC236}">
                      <a16:creationId xmlns:a16="http://schemas.microsoft.com/office/drawing/2014/main" id="{D54C5848-16AE-4F59-A810-3CD5B461A07C}"/>
                    </a:ext>
                  </a:extLst>
                </p:cNvPr>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rgbClr val="009D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bg1"/>
                    </a:solidFill>
                    <a:latin typeface="Arial" panose="020B0604020202020204" pitchFamily="34" charset="0"/>
                    <a:ea typeface="微软雅黑"/>
                    <a:cs typeface="Arial" panose="020B0604020202020204" pitchFamily="34" charset="0"/>
                  </a:endParaRPr>
                </a:p>
              </p:txBody>
            </p:sp>
          </p:grpSp>
        </p:grpSp>
        <p:sp>
          <p:nvSpPr>
            <p:cNvPr id="18" name="矩形 17">
              <a:extLst>
                <a:ext uri="{FF2B5EF4-FFF2-40B4-BE49-F238E27FC236}">
                  <a16:creationId xmlns:a16="http://schemas.microsoft.com/office/drawing/2014/main" id="{4D80FCCB-700A-47E2-9C46-5FF70FB976F0}"/>
                </a:ext>
              </a:extLst>
            </p:cNvPr>
            <p:cNvSpPr/>
            <p:nvPr/>
          </p:nvSpPr>
          <p:spPr>
            <a:xfrm>
              <a:off x="5410056" y="1269455"/>
              <a:ext cx="819848" cy="267336"/>
            </a:xfrm>
            <a:prstGeom prst="rect">
              <a:avLst/>
            </a:prstGeom>
          </p:spPr>
          <p:txBody>
            <a:bodyPr wrap="none" lIns="68557" tIns="34279" rIns="68557" bIns="34279">
              <a:spAutoFit/>
            </a:bodyPr>
            <a:lstStyle/>
            <a:p>
              <a:r>
                <a:rPr lang="zh-CN" altLang="en-US" b="1" dirty="0">
                  <a:solidFill>
                    <a:schemeClr val="bg1"/>
                  </a:solidFill>
                  <a:latin typeface="微软雅黑"/>
                  <a:ea typeface="微软雅黑"/>
                </a:rPr>
                <a:t>添加标题</a:t>
              </a:r>
            </a:p>
          </p:txBody>
        </p:sp>
        <p:sp>
          <p:nvSpPr>
            <p:cNvPr id="19" name="矩形 47">
              <a:extLst>
                <a:ext uri="{FF2B5EF4-FFF2-40B4-BE49-F238E27FC236}">
                  <a16:creationId xmlns:a16="http://schemas.microsoft.com/office/drawing/2014/main" id="{8DF300B4-9903-45D1-B010-C5E11DE23A4A}"/>
                </a:ext>
              </a:extLst>
            </p:cNvPr>
            <p:cNvSpPr>
              <a:spLocks noChangeArrowheads="1"/>
            </p:cNvSpPr>
            <p:nvPr/>
          </p:nvSpPr>
          <p:spPr bwMode="auto">
            <a:xfrm>
              <a:off x="5410056" y="1560687"/>
              <a:ext cx="2716163" cy="36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7" tIns="34279" rIns="68557" bIns="3427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100" dirty="0">
                  <a:solidFill>
                    <a:schemeClr val="bg1"/>
                  </a:solidFill>
                  <a:ea typeface="微软雅黑"/>
                  <a:sym typeface="微软雅黑" pitchFamily="34" charset="-122"/>
                </a:rPr>
                <a:t>在此录入上述图表的综合描述说明，在此录入上述图表的综合描述说明，在此录入上述图表的综合描述说明。</a:t>
              </a:r>
            </a:p>
          </p:txBody>
        </p:sp>
        <p:sp>
          <p:nvSpPr>
            <p:cNvPr id="20" name="矩形 19">
              <a:extLst>
                <a:ext uri="{FF2B5EF4-FFF2-40B4-BE49-F238E27FC236}">
                  <a16:creationId xmlns:a16="http://schemas.microsoft.com/office/drawing/2014/main" id="{08EDF8EE-EFC4-49EE-9DD0-EA3E5D822617}"/>
                </a:ext>
              </a:extLst>
            </p:cNvPr>
            <p:cNvSpPr/>
            <p:nvPr/>
          </p:nvSpPr>
          <p:spPr>
            <a:xfrm>
              <a:off x="5436617" y="2412399"/>
              <a:ext cx="819848" cy="267336"/>
            </a:xfrm>
            <a:prstGeom prst="rect">
              <a:avLst/>
            </a:prstGeom>
          </p:spPr>
          <p:txBody>
            <a:bodyPr wrap="none" lIns="68557" tIns="34279" rIns="68557" bIns="34279">
              <a:spAutoFit/>
            </a:bodyPr>
            <a:lstStyle/>
            <a:p>
              <a:r>
                <a:rPr lang="zh-CN" altLang="en-US" b="1" dirty="0">
                  <a:solidFill>
                    <a:schemeClr val="bg1"/>
                  </a:solidFill>
                  <a:latin typeface="微软雅黑"/>
                  <a:ea typeface="微软雅黑"/>
                </a:rPr>
                <a:t>添加标题</a:t>
              </a:r>
              <a:endParaRPr lang="en-US" altLang="zh-CN" b="1" dirty="0">
                <a:solidFill>
                  <a:schemeClr val="bg1"/>
                </a:solidFill>
                <a:latin typeface="微软雅黑"/>
                <a:ea typeface="微软雅黑"/>
              </a:endParaRPr>
            </a:p>
          </p:txBody>
        </p:sp>
        <p:sp>
          <p:nvSpPr>
            <p:cNvPr id="21" name="矩形 47">
              <a:extLst>
                <a:ext uri="{FF2B5EF4-FFF2-40B4-BE49-F238E27FC236}">
                  <a16:creationId xmlns:a16="http://schemas.microsoft.com/office/drawing/2014/main" id="{4FC756AF-719A-4E38-AFE4-C17DE41BCA85}"/>
                </a:ext>
              </a:extLst>
            </p:cNvPr>
            <p:cNvSpPr>
              <a:spLocks noChangeArrowheads="1"/>
            </p:cNvSpPr>
            <p:nvPr/>
          </p:nvSpPr>
          <p:spPr bwMode="auto">
            <a:xfrm>
              <a:off x="5436617" y="2703631"/>
              <a:ext cx="2716163" cy="36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7" tIns="34279" rIns="68557" bIns="3427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100" dirty="0">
                  <a:solidFill>
                    <a:schemeClr val="bg1"/>
                  </a:solidFill>
                  <a:ea typeface="微软雅黑"/>
                  <a:sym typeface="微软雅黑" pitchFamily="34" charset="-122"/>
                </a:rPr>
                <a:t>在此录入上述图表的综合描述说明，在此录入上述图表的综合描述说明，在此录入上述图表的综合描述说明。</a:t>
              </a:r>
            </a:p>
          </p:txBody>
        </p:sp>
        <p:sp>
          <p:nvSpPr>
            <p:cNvPr id="22" name="矩形 21">
              <a:extLst>
                <a:ext uri="{FF2B5EF4-FFF2-40B4-BE49-F238E27FC236}">
                  <a16:creationId xmlns:a16="http://schemas.microsoft.com/office/drawing/2014/main" id="{A2024736-F2F7-49A6-BBB6-56DFC2080F93}"/>
                </a:ext>
              </a:extLst>
            </p:cNvPr>
            <p:cNvSpPr/>
            <p:nvPr/>
          </p:nvSpPr>
          <p:spPr>
            <a:xfrm>
              <a:off x="5436617" y="3555343"/>
              <a:ext cx="819848" cy="267336"/>
            </a:xfrm>
            <a:prstGeom prst="rect">
              <a:avLst/>
            </a:prstGeom>
          </p:spPr>
          <p:txBody>
            <a:bodyPr wrap="none" lIns="68557" tIns="34279" rIns="68557" bIns="34279">
              <a:spAutoFit/>
            </a:bodyPr>
            <a:lstStyle/>
            <a:p>
              <a:r>
                <a:rPr lang="zh-CN" altLang="en-US" b="1" dirty="0">
                  <a:solidFill>
                    <a:schemeClr val="bg1"/>
                  </a:solidFill>
                  <a:latin typeface="微软雅黑"/>
                  <a:ea typeface="微软雅黑"/>
                </a:rPr>
                <a:t>添加标题</a:t>
              </a:r>
              <a:endParaRPr lang="en-US" altLang="zh-CN" b="1" dirty="0">
                <a:solidFill>
                  <a:schemeClr val="bg1"/>
                </a:solidFill>
                <a:latin typeface="微软雅黑"/>
                <a:ea typeface="微软雅黑"/>
              </a:endParaRPr>
            </a:p>
          </p:txBody>
        </p:sp>
        <p:sp>
          <p:nvSpPr>
            <p:cNvPr id="23" name="矩形 47">
              <a:extLst>
                <a:ext uri="{FF2B5EF4-FFF2-40B4-BE49-F238E27FC236}">
                  <a16:creationId xmlns:a16="http://schemas.microsoft.com/office/drawing/2014/main" id="{E7BB23B1-88C4-4254-BFB8-A22D41D9B064}"/>
                </a:ext>
              </a:extLst>
            </p:cNvPr>
            <p:cNvSpPr>
              <a:spLocks noChangeArrowheads="1"/>
            </p:cNvSpPr>
            <p:nvPr/>
          </p:nvSpPr>
          <p:spPr bwMode="auto">
            <a:xfrm>
              <a:off x="5436617" y="3846569"/>
              <a:ext cx="2716163" cy="36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7" tIns="34279" rIns="68557" bIns="3427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l">
                <a:lnSpc>
                  <a:spcPct val="120000"/>
                </a:lnSpc>
                <a:spcBef>
                  <a:spcPct val="0"/>
                </a:spcBef>
                <a:buNone/>
              </a:pPr>
              <a:r>
                <a:rPr lang="zh-CN" altLang="en-US" sz="1100" dirty="0">
                  <a:solidFill>
                    <a:schemeClr val="bg1"/>
                  </a:solidFill>
                  <a:ea typeface="微软雅黑"/>
                  <a:sym typeface="微软雅黑" pitchFamily="34" charset="-122"/>
                </a:rPr>
                <a:t>在此录入上述图表的综合描述说明，在此录入上述图表的综合描述说明，在此录入上述图表的描述说明。</a:t>
              </a:r>
            </a:p>
          </p:txBody>
        </p:sp>
        <p:sp>
          <p:nvSpPr>
            <p:cNvPr id="24" name="矩形 23">
              <a:extLst>
                <a:ext uri="{FF2B5EF4-FFF2-40B4-BE49-F238E27FC236}">
                  <a16:creationId xmlns:a16="http://schemas.microsoft.com/office/drawing/2014/main" id="{E1DB3D93-B694-40D7-BC1F-2C4D3ADBCBD8}"/>
                </a:ext>
              </a:extLst>
            </p:cNvPr>
            <p:cNvSpPr/>
            <p:nvPr/>
          </p:nvSpPr>
          <p:spPr>
            <a:xfrm>
              <a:off x="2625729" y="1171575"/>
              <a:ext cx="899064" cy="291101"/>
            </a:xfrm>
            <a:prstGeom prst="rect">
              <a:avLst/>
            </a:prstGeom>
          </p:spPr>
          <p:txBody>
            <a:bodyPr wrap="none" lIns="68557" tIns="34279" rIns="68557" bIns="34279">
              <a:spAutoFit/>
            </a:bodyPr>
            <a:lstStyle/>
            <a:p>
              <a:r>
                <a:rPr lang="zh-CN" altLang="en-US" sz="2000" b="1" dirty="0">
                  <a:solidFill>
                    <a:schemeClr val="bg1"/>
                  </a:solidFill>
                  <a:latin typeface="微软雅黑"/>
                  <a:ea typeface="微软雅黑"/>
                </a:rPr>
                <a:t>添加标题</a:t>
              </a:r>
              <a:endParaRPr lang="en-US" altLang="zh-CN" sz="2000" b="1" dirty="0">
                <a:solidFill>
                  <a:schemeClr val="bg1"/>
                </a:solidFill>
                <a:latin typeface="微软雅黑"/>
                <a:ea typeface="微软雅黑"/>
              </a:endParaRPr>
            </a:p>
          </p:txBody>
        </p:sp>
        <p:sp>
          <p:nvSpPr>
            <p:cNvPr id="25" name="矩形 47">
              <a:extLst>
                <a:ext uri="{FF2B5EF4-FFF2-40B4-BE49-F238E27FC236}">
                  <a16:creationId xmlns:a16="http://schemas.microsoft.com/office/drawing/2014/main" id="{EA7A488A-4AA8-4C96-8318-D4B85AD5AA86}"/>
                </a:ext>
              </a:extLst>
            </p:cNvPr>
            <p:cNvSpPr>
              <a:spLocks noChangeArrowheads="1"/>
            </p:cNvSpPr>
            <p:nvPr/>
          </p:nvSpPr>
          <p:spPr bwMode="auto">
            <a:xfrm>
              <a:off x="2613831" y="2058126"/>
              <a:ext cx="2109498" cy="35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7" tIns="34279" rIns="68557" bIns="3427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50" dirty="0">
                  <a:solidFill>
                    <a:schemeClr val="bg1"/>
                  </a:solidFill>
                  <a:ea typeface="微软雅黑"/>
                  <a:sym typeface="微软雅黑" pitchFamily="34" charset="-122"/>
                </a:rPr>
                <a:t>在此录入上述图表的描述说明，在此录入上述图表的描述说明。</a:t>
              </a:r>
            </a:p>
          </p:txBody>
        </p:sp>
        <p:sp>
          <p:nvSpPr>
            <p:cNvPr id="26" name="矩形 25">
              <a:extLst>
                <a:ext uri="{FF2B5EF4-FFF2-40B4-BE49-F238E27FC236}">
                  <a16:creationId xmlns:a16="http://schemas.microsoft.com/office/drawing/2014/main" id="{77002641-67EB-4EE6-B9B9-5EFB673C3F23}"/>
                </a:ext>
              </a:extLst>
            </p:cNvPr>
            <p:cNvSpPr/>
            <p:nvPr/>
          </p:nvSpPr>
          <p:spPr>
            <a:xfrm>
              <a:off x="2625729" y="2825606"/>
              <a:ext cx="899064" cy="291101"/>
            </a:xfrm>
            <a:prstGeom prst="rect">
              <a:avLst/>
            </a:prstGeom>
          </p:spPr>
          <p:txBody>
            <a:bodyPr wrap="none" lIns="68557" tIns="34279" rIns="68557" bIns="34279">
              <a:spAutoFit/>
            </a:bodyPr>
            <a:lstStyle/>
            <a:p>
              <a:r>
                <a:rPr lang="zh-CN" altLang="en-US" sz="2000" b="1" dirty="0">
                  <a:solidFill>
                    <a:schemeClr val="bg1"/>
                  </a:solidFill>
                  <a:latin typeface="微软雅黑"/>
                  <a:ea typeface="微软雅黑"/>
                </a:rPr>
                <a:t>添加标题</a:t>
              </a:r>
            </a:p>
          </p:txBody>
        </p:sp>
        <p:sp>
          <p:nvSpPr>
            <p:cNvPr id="27" name="矩形 47">
              <a:extLst>
                <a:ext uri="{FF2B5EF4-FFF2-40B4-BE49-F238E27FC236}">
                  <a16:creationId xmlns:a16="http://schemas.microsoft.com/office/drawing/2014/main" id="{6023D0ED-8F4F-4161-BC7D-D8F55C373DC7}"/>
                </a:ext>
              </a:extLst>
            </p:cNvPr>
            <p:cNvSpPr>
              <a:spLocks noChangeArrowheads="1"/>
            </p:cNvSpPr>
            <p:nvPr/>
          </p:nvSpPr>
          <p:spPr bwMode="auto">
            <a:xfrm>
              <a:off x="2613831" y="3700333"/>
              <a:ext cx="2109498" cy="35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7" tIns="34279" rIns="68557" bIns="3427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050" dirty="0">
                  <a:solidFill>
                    <a:schemeClr val="bg1"/>
                  </a:solidFill>
                  <a:ea typeface="微软雅黑"/>
                  <a:sym typeface="微软雅黑" pitchFamily="34" charset="-122"/>
                </a:rPr>
                <a:t>在此录入上述图表的描述说明，在此录入上述图表的描述说明。</a:t>
              </a:r>
            </a:p>
          </p:txBody>
        </p:sp>
      </p:grpSp>
    </p:spTree>
    <p:extLst>
      <p:ext uri="{BB962C8B-B14F-4D97-AF65-F5344CB8AC3E}">
        <p14:creationId xmlns:p14="http://schemas.microsoft.com/office/powerpoint/2010/main" val="66388951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FAF3133-465D-431D-84EB-9170096DC7FB}"/>
              </a:ext>
            </a:extLst>
          </p:cNvPr>
          <p:cNvGrpSpPr/>
          <p:nvPr/>
        </p:nvGrpSpPr>
        <p:grpSpPr>
          <a:xfrm>
            <a:off x="0" y="0"/>
            <a:ext cx="12190413" cy="1333500"/>
            <a:chOff x="0" y="0"/>
            <a:chExt cx="12190413" cy="1333500"/>
          </a:xfrm>
        </p:grpSpPr>
        <p:sp>
          <p:nvSpPr>
            <p:cNvPr id="3" name="矩形 2">
              <a:extLst>
                <a:ext uri="{FF2B5EF4-FFF2-40B4-BE49-F238E27FC236}">
                  <a16:creationId xmlns:a16="http://schemas.microsoft.com/office/drawing/2014/main" id="{104E0AB6-2E6B-4BB6-B042-AF32F323E95C}"/>
                </a:ext>
              </a:extLst>
            </p:cNvPr>
            <p:cNvSpPr/>
            <p:nvPr/>
          </p:nvSpPr>
          <p:spPr>
            <a:xfrm>
              <a:off x="0" y="0"/>
              <a:ext cx="12190413" cy="13335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688812" y="332669"/>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pPr algn="ctr"/>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pPr algn="ctr"/>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sp>
        <p:nvSpPr>
          <p:cNvPr id="7" name="任意多边形 10">
            <a:extLst>
              <a:ext uri="{FF2B5EF4-FFF2-40B4-BE49-F238E27FC236}">
                <a16:creationId xmlns:a16="http://schemas.microsoft.com/office/drawing/2014/main" id="{ACFD6FE7-10F0-45FD-8BFC-9269F16DF7C4}"/>
              </a:ext>
            </a:extLst>
          </p:cNvPr>
          <p:cNvSpPr>
            <a:spLocks/>
          </p:cNvSpPr>
          <p:nvPr/>
        </p:nvSpPr>
        <p:spPr bwMode="auto">
          <a:xfrm rot="16200000" flipH="1">
            <a:off x="1077912" y="2032001"/>
            <a:ext cx="1330325" cy="2203450"/>
          </a:xfrm>
          <a:custGeom>
            <a:avLst/>
            <a:gdLst>
              <a:gd name="T0" fmla="*/ 0 w 2696561"/>
              <a:gd name="T1" fmla="*/ 187952 h 4469351"/>
              <a:gd name="T2" fmla="*/ 27798 w 2696561"/>
              <a:gd name="T3" fmla="*/ 146125 h 4469351"/>
              <a:gd name="T4" fmla="*/ 29877 w 2696561"/>
              <a:gd name="T5" fmla="*/ 145482 h 4469351"/>
              <a:gd name="T6" fmla="*/ 28488 w 2696561"/>
              <a:gd name="T7" fmla="*/ 142931 h 4469351"/>
              <a:gd name="T8" fmla="*/ 25326 w 2696561"/>
              <a:gd name="T9" fmla="*/ 127306 h 4469351"/>
              <a:gd name="T10" fmla="*/ 49907 w 2696561"/>
              <a:gd name="T11" fmla="*/ 90319 h 4469351"/>
              <a:gd name="T12" fmla="*/ 51851 w 2696561"/>
              <a:gd name="T13" fmla="*/ 89718 h 4469351"/>
              <a:gd name="T14" fmla="*/ 52031 w 2696561"/>
              <a:gd name="T15" fmla="*/ 86161 h 4469351"/>
              <a:gd name="T16" fmla="*/ 95523 w 2696561"/>
              <a:gd name="T17" fmla="*/ 38782 h 4469351"/>
              <a:gd name="T18" fmla="*/ 102306 w 2696561"/>
              <a:gd name="T19" fmla="*/ 38142 h 4469351"/>
              <a:gd name="T20" fmla="*/ 102548 w 2696561"/>
              <a:gd name="T21" fmla="*/ 37520 h 4469351"/>
              <a:gd name="T22" fmla="*/ 105176 w 2696561"/>
              <a:gd name="T23" fmla="*/ 30092 h 4469351"/>
              <a:gd name="T24" fmla="*/ 109875 w 2696561"/>
              <a:gd name="T25" fmla="*/ 0 h 4469351"/>
              <a:gd name="T26" fmla="*/ 118928 w 2696561"/>
              <a:gd name="T27" fmla="*/ 24817 h 4469351"/>
              <a:gd name="T28" fmla="*/ 121659 w 2696561"/>
              <a:gd name="T29" fmla="*/ 38224 h 4469351"/>
              <a:gd name="T30" fmla="*/ 121921 w 2696561"/>
              <a:gd name="T31" fmla="*/ 40552 h 4469351"/>
              <a:gd name="T32" fmla="*/ 126760 w 2696561"/>
              <a:gd name="T33" fmla="*/ 42050 h 4469351"/>
              <a:gd name="T34" fmla="*/ 159735 w 2696561"/>
              <a:gd name="T35" fmla="*/ 91667 h 4469351"/>
              <a:gd name="T36" fmla="*/ 159549 w 2696561"/>
              <a:gd name="T37" fmla="*/ 95342 h 4469351"/>
              <a:gd name="T38" fmla="*/ 159549 w 2696561"/>
              <a:gd name="T39" fmla="*/ 207349 h 4469351"/>
              <a:gd name="T40" fmla="*/ 159735 w 2696561"/>
              <a:gd name="T41" fmla="*/ 211027 h 4469351"/>
              <a:gd name="T42" fmla="*/ 159549 w 2696561"/>
              <a:gd name="T43" fmla="*/ 214704 h 4469351"/>
              <a:gd name="T44" fmla="*/ 159549 w 2696561"/>
              <a:gd name="T45" fmla="*/ 216305 h 4469351"/>
              <a:gd name="T46" fmla="*/ 159468 w 2696561"/>
              <a:gd name="T47" fmla="*/ 216305 h 4469351"/>
              <a:gd name="T48" fmla="*/ 159461 w 2696561"/>
              <a:gd name="T49" fmla="*/ 216447 h 4469351"/>
              <a:gd name="T50" fmla="*/ 106574 w 2696561"/>
              <a:gd name="T51" fmla="*/ 264046 h 4469351"/>
              <a:gd name="T52" fmla="*/ 57591 w 2696561"/>
              <a:gd name="T53" fmla="*/ 231664 h 4469351"/>
              <a:gd name="T54" fmla="*/ 57545 w 2696561"/>
              <a:gd name="T55" fmla="*/ 231538 h 4469351"/>
              <a:gd name="T56" fmla="*/ 54687 w 2696561"/>
              <a:gd name="T57" fmla="*/ 232423 h 4469351"/>
              <a:gd name="T58" fmla="*/ 45514 w 2696561"/>
              <a:gd name="T59" fmla="*/ 233345 h 4469351"/>
              <a:gd name="T60" fmla="*/ 0 w 2696561"/>
              <a:gd name="T61" fmla="*/ 187952 h 44693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96561"/>
              <a:gd name="T94" fmla="*/ 0 h 4469351"/>
              <a:gd name="T95" fmla="*/ 2696561 w 2696561"/>
              <a:gd name="T96" fmla="*/ 4469351 h 446935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96561" h="4469351">
                <a:moveTo>
                  <a:pt x="0" y="3181349"/>
                </a:moveTo>
                <a:cubicBezTo>
                  <a:pt x="0" y="2863088"/>
                  <a:pt x="193501" y="2590021"/>
                  <a:pt x="469273" y="2473380"/>
                </a:cubicBezTo>
                <a:lnTo>
                  <a:pt x="504360" y="2462488"/>
                </a:lnTo>
                <a:lnTo>
                  <a:pt x="480923" y="2419310"/>
                </a:lnTo>
                <a:cubicBezTo>
                  <a:pt x="446541" y="2338022"/>
                  <a:pt x="427529" y="2248650"/>
                  <a:pt x="427529" y="2154838"/>
                </a:cubicBezTo>
                <a:cubicBezTo>
                  <a:pt x="427529" y="1873400"/>
                  <a:pt x="598641" y="1631928"/>
                  <a:pt x="842506" y="1528782"/>
                </a:cubicBezTo>
                <a:lnTo>
                  <a:pt x="875314" y="1518598"/>
                </a:lnTo>
                <a:lnTo>
                  <a:pt x="878354" y="1458397"/>
                </a:lnTo>
                <a:cubicBezTo>
                  <a:pt x="919195" y="1056241"/>
                  <a:pt x="1221479" y="731374"/>
                  <a:pt x="1612563" y="656441"/>
                </a:cubicBezTo>
                <a:lnTo>
                  <a:pt x="1727078" y="645617"/>
                </a:lnTo>
                <a:lnTo>
                  <a:pt x="1731164" y="635071"/>
                </a:lnTo>
                <a:cubicBezTo>
                  <a:pt x="1743796" y="600804"/>
                  <a:pt x="1758450" y="559446"/>
                  <a:pt x="1775523" y="509345"/>
                </a:cubicBezTo>
                <a:cubicBezTo>
                  <a:pt x="1873400" y="143127"/>
                  <a:pt x="1828412" y="169782"/>
                  <a:pt x="1854856" y="0"/>
                </a:cubicBezTo>
                <a:cubicBezTo>
                  <a:pt x="1897858" y="149940"/>
                  <a:pt x="1976581" y="246306"/>
                  <a:pt x="2007676" y="420056"/>
                </a:cubicBezTo>
                <a:cubicBezTo>
                  <a:pt x="2031975" y="493472"/>
                  <a:pt x="2044367" y="569863"/>
                  <a:pt x="2053783" y="646999"/>
                </a:cubicBezTo>
                <a:lnTo>
                  <a:pt x="2058202" y="686403"/>
                </a:lnTo>
                <a:lnTo>
                  <a:pt x="2139884" y="711759"/>
                </a:lnTo>
                <a:cubicBezTo>
                  <a:pt x="2467019" y="850125"/>
                  <a:pt x="2696560" y="1174051"/>
                  <a:pt x="2696560" y="1551588"/>
                </a:cubicBezTo>
                <a:lnTo>
                  <a:pt x="2693418" y="1613811"/>
                </a:lnTo>
                <a:lnTo>
                  <a:pt x="2693418" y="3509677"/>
                </a:lnTo>
                <a:lnTo>
                  <a:pt x="2696561" y="3571920"/>
                </a:lnTo>
                <a:lnTo>
                  <a:pt x="2693418" y="3634162"/>
                </a:lnTo>
                <a:lnTo>
                  <a:pt x="2693418" y="3661270"/>
                </a:lnTo>
                <a:lnTo>
                  <a:pt x="2692049" y="3661270"/>
                </a:lnTo>
                <a:lnTo>
                  <a:pt x="2691928" y="3663677"/>
                </a:lnTo>
                <a:cubicBezTo>
                  <a:pt x="2645970" y="4116212"/>
                  <a:pt x="2263790" y="4469351"/>
                  <a:pt x="1799130" y="4469351"/>
                </a:cubicBezTo>
                <a:cubicBezTo>
                  <a:pt x="1427402" y="4469351"/>
                  <a:pt x="1108461" y="4243342"/>
                  <a:pt x="972224" y="3921241"/>
                </a:cubicBezTo>
                <a:lnTo>
                  <a:pt x="971445" y="3919113"/>
                </a:lnTo>
                <a:lnTo>
                  <a:pt x="923199" y="3934089"/>
                </a:lnTo>
                <a:cubicBezTo>
                  <a:pt x="873181" y="3944324"/>
                  <a:pt x="821393" y="3949699"/>
                  <a:pt x="768350" y="3949699"/>
                </a:cubicBezTo>
                <a:cubicBezTo>
                  <a:pt x="344002" y="3949699"/>
                  <a:pt x="0" y="3605697"/>
                  <a:pt x="0" y="3181349"/>
                </a:cubicBezTo>
                <a:close/>
              </a:path>
            </a:pathLst>
          </a:custGeom>
          <a:solidFill>
            <a:srgbClr val="009DE7"/>
          </a:solidFill>
          <a:ln>
            <a:noFill/>
          </a:ln>
        </p:spPr>
        <p:txBody>
          <a:bodyPr anchor="ctr"/>
          <a:lstStyle/>
          <a:p>
            <a:endParaRPr lang="zh-CN" altLang="en-US">
              <a:solidFill>
                <a:schemeClr val="bg1"/>
              </a:solidFill>
            </a:endParaRPr>
          </a:p>
        </p:txBody>
      </p:sp>
      <p:sp>
        <p:nvSpPr>
          <p:cNvPr id="8" name="任意多边形 12">
            <a:extLst>
              <a:ext uri="{FF2B5EF4-FFF2-40B4-BE49-F238E27FC236}">
                <a16:creationId xmlns:a16="http://schemas.microsoft.com/office/drawing/2014/main" id="{60FEBE31-7513-4E9C-A2E9-306DC9AF5138}"/>
              </a:ext>
            </a:extLst>
          </p:cNvPr>
          <p:cNvSpPr>
            <a:spLocks/>
          </p:cNvSpPr>
          <p:nvPr/>
        </p:nvSpPr>
        <p:spPr bwMode="auto">
          <a:xfrm rot="16200000" flipH="1">
            <a:off x="3909219" y="2031207"/>
            <a:ext cx="1330325" cy="2205037"/>
          </a:xfrm>
          <a:custGeom>
            <a:avLst/>
            <a:gdLst>
              <a:gd name="T0" fmla="*/ 0 w 2696561"/>
              <a:gd name="T1" fmla="*/ 188494 h 4469351"/>
              <a:gd name="T2" fmla="*/ 27798 w 2696561"/>
              <a:gd name="T3" fmla="*/ 146547 h 4469351"/>
              <a:gd name="T4" fmla="*/ 29877 w 2696561"/>
              <a:gd name="T5" fmla="*/ 145901 h 4469351"/>
              <a:gd name="T6" fmla="*/ 28488 w 2696561"/>
              <a:gd name="T7" fmla="*/ 143343 h 4469351"/>
              <a:gd name="T8" fmla="*/ 25326 w 2696561"/>
              <a:gd name="T9" fmla="*/ 127673 h 4469351"/>
              <a:gd name="T10" fmla="*/ 49907 w 2696561"/>
              <a:gd name="T11" fmla="*/ 90580 h 4469351"/>
              <a:gd name="T12" fmla="*/ 51851 w 2696561"/>
              <a:gd name="T13" fmla="*/ 89976 h 4469351"/>
              <a:gd name="T14" fmla="*/ 52031 w 2696561"/>
              <a:gd name="T15" fmla="*/ 86410 h 4469351"/>
              <a:gd name="T16" fmla="*/ 95523 w 2696561"/>
              <a:gd name="T17" fmla="*/ 38894 h 4469351"/>
              <a:gd name="T18" fmla="*/ 102306 w 2696561"/>
              <a:gd name="T19" fmla="*/ 38252 h 4469351"/>
              <a:gd name="T20" fmla="*/ 102548 w 2696561"/>
              <a:gd name="T21" fmla="*/ 37628 h 4469351"/>
              <a:gd name="T22" fmla="*/ 105176 w 2696561"/>
              <a:gd name="T23" fmla="*/ 30178 h 4469351"/>
              <a:gd name="T24" fmla="*/ 109875 w 2696561"/>
              <a:gd name="T25" fmla="*/ 0 h 4469351"/>
              <a:gd name="T26" fmla="*/ 118928 w 2696561"/>
              <a:gd name="T27" fmla="*/ 24888 h 4469351"/>
              <a:gd name="T28" fmla="*/ 121659 w 2696561"/>
              <a:gd name="T29" fmla="*/ 38335 h 4469351"/>
              <a:gd name="T30" fmla="*/ 121921 w 2696561"/>
              <a:gd name="T31" fmla="*/ 40669 h 4469351"/>
              <a:gd name="T32" fmla="*/ 126760 w 2696561"/>
              <a:gd name="T33" fmla="*/ 42172 h 4469351"/>
              <a:gd name="T34" fmla="*/ 159735 w 2696561"/>
              <a:gd name="T35" fmla="*/ 91931 h 4469351"/>
              <a:gd name="T36" fmla="*/ 159549 w 2696561"/>
              <a:gd name="T37" fmla="*/ 95618 h 4469351"/>
              <a:gd name="T38" fmla="*/ 159549 w 2696561"/>
              <a:gd name="T39" fmla="*/ 207947 h 4469351"/>
              <a:gd name="T40" fmla="*/ 159735 w 2696561"/>
              <a:gd name="T41" fmla="*/ 211635 h 4469351"/>
              <a:gd name="T42" fmla="*/ 159549 w 2696561"/>
              <a:gd name="T43" fmla="*/ 215323 h 4469351"/>
              <a:gd name="T44" fmla="*/ 159549 w 2696561"/>
              <a:gd name="T45" fmla="*/ 216929 h 4469351"/>
              <a:gd name="T46" fmla="*/ 159468 w 2696561"/>
              <a:gd name="T47" fmla="*/ 216929 h 4469351"/>
              <a:gd name="T48" fmla="*/ 159461 w 2696561"/>
              <a:gd name="T49" fmla="*/ 217072 h 4469351"/>
              <a:gd name="T50" fmla="*/ 106574 w 2696561"/>
              <a:gd name="T51" fmla="*/ 264808 h 4469351"/>
              <a:gd name="T52" fmla="*/ 57591 w 2696561"/>
              <a:gd name="T53" fmla="*/ 232332 h 4469351"/>
              <a:gd name="T54" fmla="*/ 57545 w 2696561"/>
              <a:gd name="T55" fmla="*/ 232206 h 4469351"/>
              <a:gd name="T56" fmla="*/ 54687 w 2696561"/>
              <a:gd name="T57" fmla="*/ 233094 h 4469351"/>
              <a:gd name="T58" fmla="*/ 45514 w 2696561"/>
              <a:gd name="T59" fmla="*/ 234018 h 4469351"/>
              <a:gd name="T60" fmla="*/ 0 w 2696561"/>
              <a:gd name="T61" fmla="*/ 188494 h 44693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96561"/>
              <a:gd name="T94" fmla="*/ 0 h 4469351"/>
              <a:gd name="T95" fmla="*/ 2696561 w 2696561"/>
              <a:gd name="T96" fmla="*/ 4469351 h 446935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96561" h="4469351">
                <a:moveTo>
                  <a:pt x="0" y="3181349"/>
                </a:moveTo>
                <a:cubicBezTo>
                  <a:pt x="0" y="2863088"/>
                  <a:pt x="193501" y="2590021"/>
                  <a:pt x="469273" y="2473380"/>
                </a:cubicBezTo>
                <a:lnTo>
                  <a:pt x="504360" y="2462488"/>
                </a:lnTo>
                <a:lnTo>
                  <a:pt x="480923" y="2419310"/>
                </a:lnTo>
                <a:cubicBezTo>
                  <a:pt x="446541" y="2338022"/>
                  <a:pt x="427529" y="2248650"/>
                  <a:pt x="427529" y="2154838"/>
                </a:cubicBezTo>
                <a:cubicBezTo>
                  <a:pt x="427529" y="1873400"/>
                  <a:pt x="598641" y="1631928"/>
                  <a:pt x="842506" y="1528782"/>
                </a:cubicBezTo>
                <a:lnTo>
                  <a:pt x="875314" y="1518598"/>
                </a:lnTo>
                <a:lnTo>
                  <a:pt x="878354" y="1458397"/>
                </a:lnTo>
                <a:cubicBezTo>
                  <a:pt x="919195" y="1056241"/>
                  <a:pt x="1221479" y="731374"/>
                  <a:pt x="1612563" y="656441"/>
                </a:cubicBezTo>
                <a:lnTo>
                  <a:pt x="1727078" y="645617"/>
                </a:lnTo>
                <a:lnTo>
                  <a:pt x="1731164" y="635071"/>
                </a:lnTo>
                <a:cubicBezTo>
                  <a:pt x="1743796" y="600804"/>
                  <a:pt x="1758450" y="559446"/>
                  <a:pt x="1775523" y="509345"/>
                </a:cubicBezTo>
                <a:cubicBezTo>
                  <a:pt x="1873400" y="143127"/>
                  <a:pt x="1828412" y="169782"/>
                  <a:pt x="1854856" y="0"/>
                </a:cubicBezTo>
                <a:cubicBezTo>
                  <a:pt x="1897858" y="149940"/>
                  <a:pt x="1976581" y="246306"/>
                  <a:pt x="2007676" y="420056"/>
                </a:cubicBezTo>
                <a:cubicBezTo>
                  <a:pt x="2031975" y="493472"/>
                  <a:pt x="2044367" y="569863"/>
                  <a:pt x="2053783" y="646999"/>
                </a:cubicBezTo>
                <a:lnTo>
                  <a:pt x="2058202" y="686403"/>
                </a:lnTo>
                <a:lnTo>
                  <a:pt x="2139884" y="711759"/>
                </a:lnTo>
                <a:cubicBezTo>
                  <a:pt x="2467019" y="850125"/>
                  <a:pt x="2696560" y="1174051"/>
                  <a:pt x="2696560" y="1551588"/>
                </a:cubicBezTo>
                <a:lnTo>
                  <a:pt x="2693418" y="1613811"/>
                </a:lnTo>
                <a:lnTo>
                  <a:pt x="2693418" y="3509677"/>
                </a:lnTo>
                <a:lnTo>
                  <a:pt x="2696561" y="3571920"/>
                </a:lnTo>
                <a:lnTo>
                  <a:pt x="2693418" y="3634162"/>
                </a:lnTo>
                <a:lnTo>
                  <a:pt x="2693418" y="3661270"/>
                </a:lnTo>
                <a:lnTo>
                  <a:pt x="2692049" y="3661270"/>
                </a:lnTo>
                <a:lnTo>
                  <a:pt x="2691928" y="3663677"/>
                </a:lnTo>
                <a:cubicBezTo>
                  <a:pt x="2645970" y="4116212"/>
                  <a:pt x="2263790" y="4469351"/>
                  <a:pt x="1799130" y="4469351"/>
                </a:cubicBezTo>
                <a:cubicBezTo>
                  <a:pt x="1427402" y="4469351"/>
                  <a:pt x="1108461" y="4243342"/>
                  <a:pt x="972224" y="3921241"/>
                </a:cubicBezTo>
                <a:lnTo>
                  <a:pt x="971445" y="3919113"/>
                </a:lnTo>
                <a:lnTo>
                  <a:pt x="923199" y="3934089"/>
                </a:lnTo>
                <a:cubicBezTo>
                  <a:pt x="873181" y="3944324"/>
                  <a:pt x="821393" y="3949699"/>
                  <a:pt x="768350" y="3949699"/>
                </a:cubicBezTo>
                <a:cubicBezTo>
                  <a:pt x="344002" y="3949699"/>
                  <a:pt x="0" y="3605697"/>
                  <a:pt x="0" y="3181349"/>
                </a:cubicBezTo>
                <a:close/>
              </a:path>
            </a:pathLst>
          </a:custGeom>
          <a:solidFill>
            <a:srgbClr val="009DE7"/>
          </a:solidFill>
          <a:ln>
            <a:noFill/>
          </a:ln>
        </p:spPr>
        <p:txBody>
          <a:bodyPr anchor="ctr"/>
          <a:lstStyle/>
          <a:p>
            <a:endParaRPr lang="zh-CN" altLang="en-US">
              <a:solidFill>
                <a:schemeClr val="bg1"/>
              </a:solidFill>
            </a:endParaRPr>
          </a:p>
        </p:txBody>
      </p:sp>
      <p:sp>
        <p:nvSpPr>
          <p:cNvPr id="9" name="任意多边形 13">
            <a:extLst>
              <a:ext uri="{FF2B5EF4-FFF2-40B4-BE49-F238E27FC236}">
                <a16:creationId xmlns:a16="http://schemas.microsoft.com/office/drawing/2014/main" id="{7AE4EECB-00D0-43AD-AD8A-86A69F28C667}"/>
              </a:ext>
            </a:extLst>
          </p:cNvPr>
          <p:cNvSpPr>
            <a:spLocks/>
          </p:cNvSpPr>
          <p:nvPr/>
        </p:nvSpPr>
        <p:spPr bwMode="auto">
          <a:xfrm rot="16200000" flipH="1">
            <a:off x="6736556" y="2031207"/>
            <a:ext cx="1330325" cy="2205038"/>
          </a:xfrm>
          <a:custGeom>
            <a:avLst/>
            <a:gdLst>
              <a:gd name="T0" fmla="*/ 0 w 2696561"/>
              <a:gd name="T1" fmla="*/ 188494 h 4469351"/>
              <a:gd name="T2" fmla="*/ 27798 w 2696561"/>
              <a:gd name="T3" fmla="*/ 146547 h 4469351"/>
              <a:gd name="T4" fmla="*/ 29877 w 2696561"/>
              <a:gd name="T5" fmla="*/ 145902 h 4469351"/>
              <a:gd name="T6" fmla="*/ 28488 w 2696561"/>
              <a:gd name="T7" fmla="*/ 143343 h 4469351"/>
              <a:gd name="T8" fmla="*/ 25326 w 2696561"/>
              <a:gd name="T9" fmla="*/ 127674 h 4469351"/>
              <a:gd name="T10" fmla="*/ 49907 w 2696561"/>
              <a:gd name="T11" fmla="*/ 90580 h 4469351"/>
              <a:gd name="T12" fmla="*/ 51851 w 2696561"/>
              <a:gd name="T13" fmla="*/ 89977 h 4469351"/>
              <a:gd name="T14" fmla="*/ 52031 w 2696561"/>
              <a:gd name="T15" fmla="*/ 86410 h 4469351"/>
              <a:gd name="T16" fmla="*/ 95523 w 2696561"/>
              <a:gd name="T17" fmla="*/ 38894 h 4469351"/>
              <a:gd name="T18" fmla="*/ 102306 w 2696561"/>
              <a:gd name="T19" fmla="*/ 38252 h 4469351"/>
              <a:gd name="T20" fmla="*/ 102548 w 2696561"/>
              <a:gd name="T21" fmla="*/ 37628 h 4469351"/>
              <a:gd name="T22" fmla="*/ 105176 w 2696561"/>
              <a:gd name="T23" fmla="*/ 30178 h 4469351"/>
              <a:gd name="T24" fmla="*/ 109875 w 2696561"/>
              <a:gd name="T25" fmla="*/ 0 h 4469351"/>
              <a:gd name="T26" fmla="*/ 118928 w 2696561"/>
              <a:gd name="T27" fmla="*/ 24888 h 4469351"/>
              <a:gd name="T28" fmla="*/ 121659 w 2696561"/>
              <a:gd name="T29" fmla="*/ 38335 h 4469351"/>
              <a:gd name="T30" fmla="*/ 121921 w 2696561"/>
              <a:gd name="T31" fmla="*/ 40669 h 4469351"/>
              <a:gd name="T32" fmla="*/ 126760 w 2696561"/>
              <a:gd name="T33" fmla="*/ 42172 h 4469351"/>
              <a:gd name="T34" fmla="*/ 159735 w 2696561"/>
              <a:gd name="T35" fmla="*/ 91931 h 4469351"/>
              <a:gd name="T36" fmla="*/ 159549 w 2696561"/>
              <a:gd name="T37" fmla="*/ 95618 h 4469351"/>
              <a:gd name="T38" fmla="*/ 159549 w 2696561"/>
              <a:gd name="T39" fmla="*/ 207948 h 4469351"/>
              <a:gd name="T40" fmla="*/ 159735 w 2696561"/>
              <a:gd name="T41" fmla="*/ 211636 h 4469351"/>
              <a:gd name="T42" fmla="*/ 159549 w 2696561"/>
              <a:gd name="T43" fmla="*/ 215323 h 4469351"/>
              <a:gd name="T44" fmla="*/ 159549 w 2696561"/>
              <a:gd name="T45" fmla="*/ 216929 h 4469351"/>
              <a:gd name="T46" fmla="*/ 159468 w 2696561"/>
              <a:gd name="T47" fmla="*/ 216929 h 4469351"/>
              <a:gd name="T48" fmla="*/ 159461 w 2696561"/>
              <a:gd name="T49" fmla="*/ 217072 h 4469351"/>
              <a:gd name="T50" fmla="*/ 106574 w 2696561"/>
              <a:gd name="T51" fmla="*/ 264808 h 4469351"/>
              <a:gd name="T52" fmla="*/ 57591 w 2696561"/>
              <a:gd name="T53" fmla="*/ 232333 h 4469351"/>
              <a:gd name="T54" fmla="*/ 57545 w 2696561"/>
              <a:gd name="T55" fmla="*/ 232207 h 4469351"/>
              <a:gd name="T56" fmla="*/ 54687 w 2696561"/>
              <a:gd name="T57" fmla="*/ 233094 h 4469351"/>
              <a:gd name="T58" fmla="*/ 45514 w 2696561"/>
              <a:gd name="T59" fmla="*/ 234019 h 4469351"/>
              <a:gd name="T60" fmla="*/ 0 w 2696561"/>
              <a:gd name="T61" fmla="*/ 188494 h 44693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96561"/>
              <a:gd name="T94" fmla="*/ 0 h 4469351"/>
              <a:gd name="T95" fmla="*/ 2696561 w 2696561"/>
              <a:gd name="T96" fmla="*/ 4469351 h 446935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96561" h="4469351">
                <a:moveTo>
                  <a:pt x="0" y="3181349"/>
                </a:moveTo>
                <a:cubicBezTo>
                  <a:pt x="0" y="2863088"/>
                  <a:pt x="193501" y="2590021"/>
                  <a:pt x="469273" y="2473380"/>
                </a:cubicBezTo>
                <a:lnTo>
                  <a:pt x="504360" y="2462488"/>
                </a:lnTo>
                <a:lnTo>
                  <a:pt x="480923" y="2419310"/>
                </a:lnTo>
                <a:cubicBezTo>
                  <a:pt x="446541" y="2338022"/>
                  <a:pt x="427529" y="2248650"/>
                  <a:pt x="427529" y="2154838"/>
                </a:cubicBezTo>
                <a:cubicBezTo>
                  <a:pt x="427529" y="1873400"/>
                  <a:pt x="598641" y="1631928"/>
                  <a:pt x="842506" y="1528782"/>
                </a:cubicBezTo>
                <a:lnTo>
                  <a:pt x="875314" y="1518598"/>
                </a:lnTo>
                <a:lnTo>
                  <a:pt x="878354" y="1458397"/>
                </a:lnTo>
                <a:cubicBezTo>
                  <a:pt x="919195" y="1056241"/>
                  <a:pt x="1221479" y="731374"/>
                  <a:pt x="1612563" y="656441"/>
                </a:cubicBezTo>
                <a:lnTo>
                  <a:pt x="1727078" y="645617"/>
                </a:lnTo>
                <a:lnTo>
                  <a:pt x="1731164" y="635071"/>
                </a:lnTo>
                <a:cubicBezTo>
                  <a:pt x="1743796" y="600804"/>
                  <a:pt x="1758450" y="559446"/>
                  <a:pt x="1775523" y="509345"/>
                </a:cubicBezTo>
                <a:cubicBezTo>
                  <a:pt x="1873400" y="143127"/>
                  <a:pt x="1828412" y="169782"/>
                  <a:pt x="1854856" y="0"/>
                </a:cubicBezTo>
                <a:cubicBezTo>
                  <a:pt x="1897858" y="149940"/>
                  <a:pt x="1976581" y="246306"/>
                  <a:pt x="2007676" y="420056"/>
                </a:cubicBezTo>
                <a:cubicBezTo>
                  <a:pt x="2031975" y="493472"/>
                  <a:pt x="2044367" y="569863"/>
                  <a:pt x="2053783" y="646999"/>
                </a:cubicBezTo>
                <a:lnTo>
                  <a:pt x="2058202" y="686403"/>
                </a:lnTo>
                <a:lnTo>
                  <a:pt x="2139884" y="711759"/>
                </a:lnTo>
                <a:cubicBezTo>
                  <a:pt x="2467019" y="850125"/>
                  <a:pt x="2696560" y="1174051"/>
                  <a:pt x="2696560" y="1551588"/>
                </a:cubicBezTo>
                <a:lnTo>
                  <a:pt x="2693418" y="1613811"/>
                </a:lnTo>
                <a:lnTo>
                  <a:pt x="2693418" y="3509677"/>
                </a:lnTo>
                <a:lnTo>
                  <a:pt x="2696561" y="3571920"/>
                </a:lnTo>
                <a:lnTo>
                  <a:pt x="2693418" y="3634162"/>
                </a:lnTo>
                <a:lnTo>
                  <a:pt x="2693418" y="3661270"/>
                </a:lnTo>
                <a:lnTo>
                  <a:pt x="2692049" y="3661270"/>
                </a:lnTo>
                <a:lnTo>
                  <a:pt x="2691928" y="3663677"/>
                </a:lnTo>
                <a:cubicBezTo>
                  <a:pt x="2645970" y="4116212"/>
                  <a:pt x="2263790" y="4469351"/>
                  <a:pt x="1799130" y="4469351"/>
                </a:cubicBezTo>
                <a:cubicBezTo>
                  <a:pt x="1427402" y="4469351"/>
                  <a:pt x="1108461" y="4243342"/>
                  <a:pt x="972224" y="3921241"/>
                </a:cubicBezTo>
                <a:lnTo>
                  <a:pt x="971445" y="3919113"/>
                </a:lnTo>
                <a:lnTo>
                  <a:pt x="923199" y="3934089"/>
                </a:lnTo>
                <a:cubicBezTo>
                  <a:pt x="873181" y="3944324"/>
                  <a:pt x="821393" y="3949699"/>
                  <a:pt x="768350" y="3949699"/>
                </a:cubicBezTo>
                <a:cubicBezTo>
                  <a:pt x="344002" y="3949699"/>
                  <a:pt x="0" y="3605697"/>
                  <a:pt x="0" y="3181349"/>
                </a:cubicBezTo>
                <a:close/>
              </a:path>
            </a:pathLst>
          </a:custGeom>
          <a:solidFill>
            <a:srgbClr val="009DE7"/>
          </a:solidFill>
          <a:ln>
            <a:noFill/>
          </a:ln>
        </p:spPr>
        <p:txBody>
          <a:bodyPr anchor="ctr"/>
          <a:lstStyle/>
          <a:p>
            <a:endParaRPr lang="zh-CN" altLang="en-US">
              <a:solidFill>
                <a:schemeClr val="bg1"/>
              </a:solidFill>
            </a:endParaRPr>
          </a:p>
        </p:txBody>
      </p:sp>
      <p:sp>
        <p:nvSpPr>
          <p:cNvPr id="10" name="任意多边形 14">
            <a:extLst>
              <a:ext uri="{FF2B5EF4-FFF2-40B4-BE49-F238E27FC236}">
                <a16:creationId xmlns:a16="http://schemas.microsoft.com/office/drawing/2014/main" id="{637B2820-EC7B-4C5D-A754-50246A6E469C}"/>
              </a:ext>
            </a:extLst>
          </p:cNvPr>
          <p:cNvSpPr>
            <a:spLocks/>
          </p:cNvSpPr>
          <p:nvPr/>
        </p:nvSpPr>
        <p:spPr bwMode="auto">
          <a:xfrm rot="16200000" flipH="1">
            <a:off x="9562306" y="2031207"/>
            <a:ext cx="1330325" cy="2205038"/>
          </a:xfrm>
          <a:custGeom>
            <a:avLst/>
            <a:gdLst>
              <a:gd name="T0" fmla="*/ 0 w 2696561"/>
              <a:gd name="T1" fmla="*/ 188494 h 4469351"/>
              <a:gd name="T2" fmla="*/ 27798 w 2696561"/>
              <a:gd name="T3" fmla="*/ 146547 h 4469351"/>
              <a:gd name="T4" fmla="*/ 29877 w 2696561"/>
              <a:gd name="T5" fmla="*/ 145902 h 4469351"/>
              <a:gd name="T6" fmla="*/ 28488 w 2696561"/>
              <a:gd name="T7" fmla="*/ 143343 h 4469351"/>
              <a:gd name="T8" fmla="*/ 25326 w 2696561"/>
              <a:gd name="T9" fmla="*/ 127674 h 4469351"/>
              <a:gd name="T10" fmla="*/ 49907 w 2696561"/>
              <a:gd name="T11" fmla="*/ 90580 h 4469351"/>
              <a:gd name="T12" fmla="*/ 51851 w 2696561"/>
              <a:gd name="T13" fmla="*/ 89977 h 4469351"/>
              <a:gd name="T14" fmla="*/ 52031 w 2696561"/>
              <a:gd name="T15" fmla="*/ 86410 h 4469351"/>
              <a:gd name="T16" fmla="*/ 95523 w 2696561"/>
              <a:gd name="T17" fmla="*/ 38894 h 4469351"/>
              <a:gd name="T18" fmla="*/ 102306 w 2696561"/>
              <a:gd name="T19" fmla="*/ 38252 h 4469351"/>
              <a:gd name="T20" fmla="*/ 102548 w 2696561"/>
              <a:gd name="T21" fmla="*/ 37628 h 4469351"/>
              <a:gd name="T22" fmla="*/ 105176 w 2696561"/>
              <a:gd name="T23" fmla="*/ 30178 h 4469351"/>
              <a:gd name="T24" fmla="*/ 109875 w 2696561"/>
              <a:gd name="T25" fmla="*/ 0 h 4469351"/>
              <a:gd name="T26" fmla="*/ 118928 w 2696561"/>
              <a:gd name="T27" fmla="*/ 24888 h 4469351"/>
              <a:gd name="T28" fmla="*/ 121659 w 2696561"/>
              <a:gd name="T29" fmla="*/ 38335 h 4469351"/>
              <a:gd name="T30" fmla="*/ 121921 w 2696561"/>
              <a:gd name="T31" fmla="*/ 40669 h 4469351"/>
              <a:gd name="T32" fmla="*/ 126760 w 2696561"/>
              <a:gd name="T33" fmla="*/ 42172 h 4469351"/>
              <a:gd name="T34" fmla="*/ 159735 w 2696561"/>
              <a:gd name="T35" fmla="*/ 91931 h 4469351"/>
              <a:gd name="T36" fmla="*/ 159549 w 2696561"/>
              <a:gd name="T37" fmla="*/ 95618 h 4469351"/>
              <a:gd name="T38" fmla="*/ 159549 w 2696561"/>
              <a:gd name="T39" fmla="*/ 207948 h 4469351"/>
              <a:gd name="T40" fmla="*/ 159735 w 2696561"/>
              <a:gd name="T41" fmla="*/ 211636 h 4469351"/>
              <a:gd name="T42" fmla="*/ 159549 w 2696561"/>
              <a:gd name="T43" fmla="*/ 215323 h 4469351"/>
              <a:gd name="T44" fmla="*/ 159549 w 2696561"/>
              <a:gd name="T45" fmla="*/ 216929 h 4469351"/>
              <a:gd name="T46" fmla="*/ 159468 w 2696561"/>
              <a:gd name="T47" fmla="*/ 216929 h 4469351"/>
              <a:gd name="T48" fmla="*/ 159461 w 2696561"/>
              <a:gd name="T49" fmla="*/ 217072 h 4469351"/>
              <a:gd name="T50" fmla="*/ 106574 w 2696561"/>
              <a:gd name="T51" fmla="*/ 264808 h 4469351"/>
              <a:gd name="T52" fmla="*/ 57591 w 2696561"/>
              <a:gd name="T53" fmla="*/ 232333 h 4469351"/>
              <a:gd name="T54" fmla="*/ 57545 w 2696561"/>
              <a:gd name="T55" fmla="*/ 232207 h 4469351"/>
              <a:gd name="T56" fmla="*/ 54687 w 2696561"/>
              <a:gd name="T57" fmla="*/ 233094 h 4469351"/>
              <a:gd name="T58" fmla="*/ 45514 w 2696561"/>
              <a:gd name="T59" fmla="*/ 234019 h 4469351"/>
              <a:gd name="T60" fmla="*/ 0 w 2696561"/>
              <a:gd name="T61" fmla="*/ 188494 h 446935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96561"/>
              <a:gd name="T94" fmla="*/ 0 h 4469351"/>
              <a:gd name="T95" fmla="*/ 2696561 w 2696561"/>
              <a:gd name="T96" fmla="*/ 4469351 h 446935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96561" h="4469351">
                <a:moveTo>
                  <a:pt x="0" y="3181349"/>
                </a:moveTo>
                <a:cubicBezTo>
                  <a:pt x="0" y="2863088"/>
                  <a:pt x="193501" y="2590021"/>
                  <a:pt x="469273" y="2473380"/>
                </a:cubicBezTo>
                <a:lnTo>
                  <a:pt x="504360" y="2462488"/>
                </a:lnTo>
                <a:lnTo>
                  <a:pt x="480923" y="2419310"/>
                </a:lnTo>
                <a:cubicBezTo>
                  <a:pt x="446541" y="2338022"/>
                  <a:pt x="427529" y="2248650"/>
                  <a:pt x="427529" y="2154838"/>
                </a:cubicBezTo>
                <a:cubicBezTo>
                  <a:pt x="427529" y="1873400"/>
                  <a:pt x="598641" y="1631928"/>
                  <a:pt x="842506" y="1528782"/>
                </a:cubicBezTo>
                <a:lnTo>
                  <a:pt x="875314" y="1518598"/>
                </a:lnTo>
                <a:lnTo>
                  <a:pt x="878354" y="1458397"/>
                </a:lnTo>
                <a:cubicBezTo>
                  <a:pt x="919195" y="1056241"/>
                  <a:pt x="1221479" y="731374"/>
                  <a:pt x="1612563" y="656441"/>
                </a:cubicBezTo>
                <a:lnTo>
                  <a:pt x="1727078" y="645617"/>
                </a:lnTo>
                <a:lnTo>
                  <a:pt x="1731164" y="635071"/>
                </a:lnTo>
                <a:cubicBezTo>
                  <a:pt x="1743796" y="600804"/>
                  <a:pt x="1758450" y="559446"/>
                  <a:pt x="1775523" y="509345"/>
                </a:cubicBezTo>
                <a:cubicBezTo>
                  <a:pt x="1873400" y="143127"/>
                  <a:pt x="1828412" y="169782"/>
                  <a:pt x="1854856" y="0"/>
                </a:cubicBezTo>
                <a:cubicBezTo>
                  <a:pt x="1897858" y="149940"/>
                  <a:pt x="1976581" y="246306"/>
                  <a:pt x="2007676" y="420056"/>
                </a:cubicBezTo>
                <a:cubicBezTo>
                  <a:pt x="2031975" y="493472"/>
                  <a:pt x="2044367" y="569863"/>
                  <a:pt x="2053783" y="646999"/>
                </a:cubicBezTo>
                <a:lnTo>
                  <a:pt x="2058202" y="686403"/>
                </a:lnTo>
                <a:lnTo>
                  <a:pt x="2139884" y="711759"/>
                </a:lnTo>
                <a:cubicBezTo>
                  <a:pt x="2467019" y="850125"/>
                  <a:pt x="2696560" y="1174051"/>
                  <a:pt x="2696560" y="1551588"/>
                </a:cubicBezTo>
                <a:lnTo>
                  <a:pt x="2693418" y="1613811"/>
                </a:lnTo>
                <a:lnTo>
                  <a:pt x="2693418" y="3509677"/>
                </a:lnTo>
                <a:lnTo>
                  <a:pt x="2696561" y="3571920"/>
                </a:lnTo>
                <a:lnTo>
                  <a:pt x="2693418" y="3634162"/>
                </a:lnTo>
                <a:lnTo>
                  <a:pt x="2693418" y="3661270"/>
                </a:lnTo>
                <a:lnTo>
                  <a:pt x="2692049" y="3661270"/>
                </a:lnTo>
                <a:lnTo>
                  <a:pt x="2691928" y="3663677"/>
                </a:lnTo>
                <a:cubicBezTo>
                  <a:pt x="2645970" y="4116212"/>
                  <a:pt x="2263790" y="4469351"/>
                  <a:pt x="1799130" y="4469351"/>
                </a:cubicBezTo>
                <a:cubicBezTo>
                  <a:pt x="1427402" y="4469351"/>
                  <a:pt x="1108461" y="4243342"/>
                  <a:pt x="972224" y="3921241"/>
                </a:cubicBezTo>
                <a:lnTo>
                  <a:pt x="971445" y="3919113"/>
                </a:lnTo>
                <a:lnTo>
                  <a:pt x="923199" y="3934089"/>
                </a:lnTo>
                <a:cubicBezTo>
                  <a:pt x="873181" y="3944324"/>
                  <a:pt x="821393" y="3949699"/>
                  <a:pt x="768350" y="3949699"/>
                </a:cubicBezTo>
                <a:cubicBezTo>
                  <a:pt x="344002" y="3949699"/>
                  <a:pt x="0" y="3605697"/>
                  <a:pt x="0" y="3181349"/>
                </a:cubicBezTo>
                <a:close/>
              </a:path>
            </a:pathLst>
          </a:custGeom>
          <a:solidFill>
            <a:srgbClr val="009DE7"/>
          </a:solidFill>
          <a:ln>
            <a:noFill/>
          </a:ln>
        </p:spPr>
        <p:txBody>
          <a:bodyPr anchor="ctr"/>
          <a:lstStyle/>
          <a:p>
            <a:endParaRPr lang="zh-CN" altLang="en-US">
              <a:solidFill>
                <a:schemeClr val="bg1"/>
              </a:solidFill>
            </a:endParaRPr>
          </a:p>
        </p:txBody>
      </p:sp>
      <p:sp>
        <p:nvSpPr>
          <p:cNvPr id="11" name="文本框 15">
            <a:extLst>
              <a:ext uri="{FF2B5EF4-FFF2-40B4-BE49-F238E27FC236}">
                <a16:creationId xmlns:a16="http://schemas.microsoft.com/office/drawing/2014/main" id="{0D468E3F-F7D0-485E-B10A-4B1AD9EBF021}"/>
              </a:ext>
            </a:extLst>
          </p:cNvPr>
          <p:cNvSpPr>
            <a:spLocks noChangeArrowheads="1"/>
          </p:cNvSpPr>
          <p:nvPr/>
        </p:nvSpPr>
        <p:spPr bwMode="auto">
          <a:xfrm>
            <a:off x="984558" y="4265613"/>
            <a:ext cx="17615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2400" b="1" dirty="0">
                <a:solidFill>
                  <a:schemeClr val="bg1"/>
                </a:solidFill>
                <a:latin typeface="Calibri" pitchFamily="34" charset="0"/>
                <a:sym typeface="Calibri" pitchFamily="34" charset="0"/>
              </a:rPr>
              <a:t>YOUR  TITLE</a:t>
            </a:r>
            <a:endParaRPr lang="en-US" altLang="zh-CN" sz="1400" b="1" dirty="0">
              <a:solidFill>
                <a:schemeClr val="bg1"/>
              </a:solidFill>
              <a:latin typeface="Calibri" pitchFamily="34" charset="0"/>
              <a:sym typeface="Calibri" pitchFamily="34" charset="0"/>
            </a:endParaRPr>
          </a:p>
          <a:p>
            <a:pPr algn="ctr" eaLnBrk="1" hangingPunct="1">
              <a:buFont typeface="Arial" charset="0"/>
              <a:buNone/>
            </a:pPr>
            <a:r>
              <a:rPr lang="en-US" altLang="zh-CN" sz="1600" dirty="0">
                <a:solidFill>
                  <a:schemeClr val="bg1"/>
                </a:solidFill>
                <a:latin typeface="Calibri" pitchFamily="34" charset="0"/>
                <a:sym typeface="Calibri" pitchFamily="34" charset="0"/>
              </a:rPr>
              <a:t>  Click here to add </a:t>
            </a:r>
          </a:p>
          <a:p>
            <a:pPr algn="ctr" eaLnBrk="1" hangingPunct="1">
              <a:buFont typeface="Arial" charset="0"/>
              <a:buNone/>
            </a:pPr>
            <a:r>
              <a:rPr lang="en-US" altLang="zh-CN" sz="1600" dirty="0">
                <a:solidFill>
                  <a:schemeClr val="bg1"/>
                </a:solidFill>
                <a:latin typeface="Calibri" pitchFamily="34" charset="0"/>
                <a:sym typeface="Calibri" pitchFamily="34" charset="0"/>
              </a:rPr>
              <a:t>  you to the center </a:t>
            </a:r>
            <a:endParaRPr lang="zh-CN" altLang="en-US" sz="1600" dirty="0">
              <a:solidFill>
                <a:schemeClr val="bg1"/>
              </a:solidFill>
              <a:latin typeface="Calibri" pitchFamily="34" charset="0"/>
              <a:sym typeface="Calibri" pitchFamily="34" charset="0"/>
            </a:endParaRPr>
          </a:p>
          <a:p>
            <a:pPr algn="ctr" eaLnBrk="1" hangingPunct="1">
              <a:buFont typeface="Arial" charset="0"/>
              <a:buNone/>
            </a:pPr>
            <a:r>
              <a:rPr lang="en-US" altLang="zh-CN" sz="1600" dirty="0">
                <a:solidFill>
                  <a:schemeClr val="bg1"/>
                </a:solidFill>
                <a:latin typeface="Calibri" pitchFamily="34" charset="0"/>
                <a:sym typeface="Calibri" pitchFamily="34" charset="0"/>
              </a:rPr>
              <a:t>  of the narrative</a:t>
            </a:r>
            <a:endParaRPr lang="zh-CN" altLang="en-US" sz="1600" dirty="0">
              <a:solidFill>
                <a:schemeClr val="bg1"/>
              </a:solidFill>
              <a:latin typeface="Calibri" pitchFamily="34" charset="0"/>
              <a:sym typeface="Calibri" pitchFamily="34" charset="0"/>
            </a:endParaRPr>
          </a:p>
          <a:p>
            <a:pPr algn="ctr" eaLnBrk="1" hangingPunct="1">
              <a:buFont typeface="Arial" charset="0"/>
              <a:buNone/>
            </a:pPr>
            <a:r>
              <a:rPr lang="en-US" altLang="zh-CN" sz="1600" dirty="0">
                <a:solidFill>
                  <a:schemeClr val="bg1"/>
                </a:solidFill>
                <a:latin typeface="Calibri" pitchFamily="34" charset="0"/>
                <a:sym typeface="Calibri" pitchFamily="34" charset="0"/>
              </a:rPr>
              <a:t>  thought</a:t>
            </a:r>
            <a:endParaRPr lang="en-US" altLang="zh-CN" sz="1600" dirty="0">
              <a:solidFill>
                <a:schemeClr val="bg1"/>
              </a:solidFill>
              <a:latin typeface="微软雅黑" pitchFamily="34" charset="-122"/>
              <a:ea typeface="微软雅黑" pitchFamily="34" charset="-122"/>
              <a:sym typeface="微软雅黑" pitchFamily="34" charset="-122"/>
            </a:endParaRPr>
          </a:p>
        </p:txBody>
      </p:sp>
      <p:sp>
        <p:nvSpPr>
          <p:cNvPr id="12" name="文本框 16">
            <a:extLst>
              <a:ext uri="{FF2B5EF4-FFF2-40B4-BE49-F238E27FC236}">
                <a16:creationId xmlns:a16="http://schemas.microsoft.com/office/drawing/2014/main" id="{688B3268-5A1F-4298-ACD1-8BD600433D2C}"/>
              </a:ext>
            </a:extLst>
          </p:cNvPr>
          <p:cNvSpPr>
            <a:spLocks noChangeArrowheads="1"/>
          </p:cNvSpPr>
          <p:nvPr/>
        </p:nvSpPr>
        <p:spPr bwMode="auto">
          <a:xfrm>
            <a:off x="3876983" y="4265613"/>
            <a:ext cx="17615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2400" b="1">
                <a:solidFill>
                  <a:schemeClr val="bg1"/>
                </a:solidFill>
                <a:latin typeface="Calibri" pitchFamily="34" charset="0"/>
                <a:sym typeface="Calibri" pitchFamily="34" charset="0"/>
              </a:rPr>
              <a:t>YOUR  TITLE</a:t>
            </a:r>
            <a:endParaRPr lang="en-US" altLang="zh-CN" sz="1400" b="1">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Click here to add </a:t>
            </a:r>
          </a:p>
          <a:p>
            <a:pPr algn="ctr" eaLnBrk="1" hangingPunct="1">
              <a:buFont typeface="Arial" charset="0"/>
              <a:buNone/>
            </a:pPr>
            <a:r>
              <a:rPr lang="en-US" altLang="zh-CN" sz="1600">
                <a:solidFill>
                  <a:schemeClr val="bg1"/>
                </a:solidFill>
                <a:latin typeface="Calibri" pitchFamily="34" charset="0"/>
                <a:sym typeface="Calibri" pitchFamily="34" charset="0"/>
              </a:rPr>
              <a:t>  you to the center </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of the narrative</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thought</a:t>
            </a:r>
            <a:endParaRPr lang="en-US" altLang="zh-CN" sz="1600">
              <a:solidFill>
                <a:schemeClr val="bg1"/>
              </a:solidFill>
              <a:latin typeface="微软雅黑" pitchFamily="34" charset="-122"/>
              <a:ea typeface="微软雅黑" pitchFamily="34" charset="-122"/>
              <a:sym typeface="微软雅黑" pitchFamily="34" charset="-122"/>
            </a:endParaRPr>
          </a:p>
        </p:txBody>
      </p:sp>
      <p:sp>
        <p:nvSpPr>
          <p:cNvPr id="13" name="文本框 17">
            <a:extLst>
              <a:ext uri="{FF2B5EF4-FFF2-40B4-BE49-F238E27FC236}">
                <a16:creationId xmlns:a16="http://schemas.microsoft.com/office/drawing/2014/main" id="{02D24B7F-DC9C-49FE-A626-F47ABC34216A}"/>
              </a:ext>
            </a:extLst>
          </p:cNvPr>
          <p:cNvSpPr>
            <a:spLocks noChangeArrowheads="1"/>
          </p:cNvSpPr>
          <p:nvPr/>
        </p:nvSpPr>
        <p:spPr bwMode="auto">
          <a:xfrm>
            <a:off x="6769408" y="4265613"/>
            <a:ext cx="17615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2400" b="1">
                <a:solidFill>
                  <a:schemeClr val="bg1"/>
                </a:solidFill>
                <a:latin typeface="Calibri" pitchFamily="34" charset="0"/>
                <a:sym typeface="Calibri" pitchFamily="34" charset="0"/>
              </a:rPr>
              <a:t>YOUR  TITLE</a:t>
            </a:r>
            <a:endParaRPr lang="en-US" altLang="zh-CN" sz="1400" b="1">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Click here to add </a:t>
            </a:r>
          </a:p>
          <a:p>
            <a:pPr algn="ctr" eaLnBrk="1" hangingPunct="1">
              <a:buFont typeface="Arial" charset="0"/>
              <a:buNone/>
            </a:pPr>
            <a:r>
              <a:rPr lang="en-US" altLang="zh-CN" sz="1600">
                <a:solidFill>
                  <a:schemeClr val="bg1"/>
                </a:solidFill>
                <a:latin typeface="Calibri" pitchFamily="34" charset="0"/>
                <a:sym typeface="Calibri" pitchFamily="34" charset="0"/>
              </a:rPr>
              <a:t>  you to the center </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of the narrative</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thought</a:t>
            </a:r>
            <a:endParaRPr lang="en-US" altLang="zh-CN" sz="1600">
              <a:solidFill>
                <a:schemeClr val="bg1"/>
              </a:solidFill>
              <a:latin typeface="微软雅黑" pitchFamily="34" charset="-122"/>
              <a:ea typeface="微软雅黑" pitchFamily="34" charset="-122"/>
              <a:sym typeface="微软雅黑" pitchFamily="34" charset="-122"/>
            </a:endParaRPr>
          </a:p>
        </p:txBody>
      </p:sp>
      <p:sp>
        <p:nvSpPr>
          <p:cNvPr id="15" name="文本框 18">
            <a:extLst>
              <a:ext uri="{FF2B5EF4-FFF2-40B4-BE49-F238E27FC236}">
                <a16:creationId xmlns:a16="http://schemas.microsoft.com/office/drawing/2014/main" id="{CE983DDF-CEA1-4A94-83EE-3D34C85CF5C2}"/>
              </a:ext>
            </a:extLst>
          </p:cNvPr>
          <p:cNvSpPr>
            <a:spLocks noChangeArrowheads="1"/>
          </p:cNvSpPr>
          <p:nvPr/>
        </p:nvSpPr>
        <p:spPr bwMode="auto">
          <a:xfrm>
            <a:off x="9661833" y="4265613"/>
            <a:ext cx="17615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buFont typeface="Arial" charset="0"/>
              <a:buNone/>
            </a:pPr>
            <a:r>
              <a:rPr lang="en-US" altLang="zh-CN" sz="2400" b="1">
                <a:solidFill>
                  <a:schemeClr val="bg1"/>
                </a:solidFill>
                <a:latin typeface="Calibri" pitchFamily="34" charset="0"/>
                <a:sym typeface="Calibri" pitchFamily="34" charset="0"/>
              </a:rPr>
              <a:t>YOUR  TITLE</a:t>
            </a:r>
            <a:endParaRPr lang="en-US" altLang="zh-CN" sz="1400" b="1">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Click here to add </a:t>
            </a:r>
          </a:p>
          <a:p>
            <a:pPr algn="ctr" eaLnBrk="1" hangingPunct="1">
              <a:buFont typeface="Arial" charset="0"/>
              <a:buNone/>
            </a:pPr>
            <a:r>
              <a:rPr lang="en-US" altLang="zh-CN" sz="1600">
                <a:solidFill>
                  <a:schemeClr val="bg1"/>
                </a:solidFill>
                <a:latin typeface="Calibri" pitchFamily="34" charset="0"/>
                <a:sym typeface="Calibri" pitchFamily="34" charset="0"/>
              </a:rPr>
              <a:t>  you to the center </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of the narrative</a:t>
            </a:r>
            <a:endParaRPr lang="zh-CN" altLang="en-US" sz="1600">
              <a:solidFill>
                <a:schemeClr val="bg1"/>
              </a:solidFill>
              <a:latin typeface="Calibri" pitchFamily="34" charset="0"/>
              <a:sym typeface="Calibri" pitchFamily="34" charset="0"/>
            </a:endParaRPr>
          </a:p>
          <a:p>
            <a:pPr algn="ctr" eaLnBrk="1" hangingPunct="1">
              <a:buFont typeface="Arial" charset="0"/>
              <a:buNone/>
            </a:pPr>
            <a:r>
              <a:rPr lang="en-US" altLang="zh-CN" sz="1600">
                <a:solidFill>
                  <a:schemeClr val="bg1"/>
                </a:solidFill>
                <a:latin typeface="Calibri" pitchFamily="34" charset="0"/>
                <a:sym typeface="Calibri" pitchFamily="34" charset="0"/>
              </a:rPr>
              <a:t>  thought</a:t>
            </a:r>
            <a:endParaRPr lang="en-US" altLang="zh-CN" sz="1600">
              <a:solidFill>
                <a:schemeClr val="bg1"/>
              </a:solidFill>
              <a:latin typeface="微软雅黑" pitchFamily="34" charset="-122"/>
              <a:ea typeface="微软雅黑" pitchFamily="34" charset="-122"/>
              <a:sym typeface="微软雅黑" pitchFamily="34" charset="-122"/>
            </a:endParaRPr>
          </a:p>
        </p:txBody>
      </p:sp>
      <p:sp>
        <p:nvSpPr>
          <p:cNvPr id="18" name="文本框 19">
            <a:extLst>
              <a:ext uri="{FF2B5EF4-FFF2-40B4-BE49-F238E27FC236}">
                <a16:creationId xmlns:a16="http://schemas.microsoft.com/office/drawing/2014/main" id="{C5EF182D-BA31-4384-92C3-022B9BC625D2}"/>
              </a:ext>
            </a:extLst>
          </p:cNvPr>
          <p:cNvSpPr>
            <a:spLocks noChangeArrowheads="1"/>
          </p:cNvSpPr>
          <p:nvPr/>
        </p:nvSpPr>
        <p:spPr bwMode="auto">
          <a:xfrm>
            <a:off x="1228725" y="2979738"/>
            <a:ext cx="13271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3600" b="1" dirty="0">
                <a:solidFill>
                  <a:schemeClr val="bg1"/>
                </a:solidFill>
                <a:latin typeface="微软雅黑" pitchFamily="34" charset="-122"/>
                <a:ea typeface="微软雅黑" pitchFamily="34" charset="-122"/>
                <a:sym typeface="微软雅黑" pitchFamily="34" charset="-122"/>
              </a:rPr>
              <a:t>2015</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
        <p:nvSpPr>
          <p:cNvPr id="19" name="文本框 20">
            <a:extLst>
              <a:ext uri="{FF2B5EF4-FFF2-40B4-BE49-F238E27FC236}">
                <a16:creationId xmlns:a16="http://schemas.microsoft.com/office/drawing/2014/main" id="{16DF89E5-C2CE-4754-9FC1-65C382F03516}"/>
              </a:ext>
            </a:extLst>
          </p:cNvPr>
          <p:cNvSpPr>
            <a:spLocks noChangeArrowheads="1"/>
          </p:cNvSpPr>
          <p:nvPr/>
        </p:nvSpPr>
        <p:spPr bwMode="auto">
          <a:xfrm>
            <a:off x="4095750" y="2979738"/>
            <a:ext cx="13260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3600" b="1" dirty="0">
                <a:solidFill>
                  <a:schemeClr val="bg1"/>
                </a:solidFill>
                <a:latin typeface="微软雅黑" pitchFamily="34" charset="-122"/>
                <a:ea typeface="微软雅黑" pitchFamily="34" charset="-122"/>
                <a:sym typeface="微软雅黑" pitchFamily="34" charset="-122"/>
              </a:rPr>
              <a:t>2016</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
        <p:nvSpPr>
          <p:cNvPr id="20" name="文本框 21">
            <a:extLst>
              <a:ext uri="{FF2B5EF4-FFF2-40B4-BE49-F238E27FC236}">
                <a16:creationId xmlns:a16="http://schemas.microsoft.com/office/drawing/2014/main" id="{16DEC64C-A97E-482B-B155-D7A60F160780}"/>
              </a:ext>
            </a:extLst>
          </p:cNvPr>
          <p:cNvSpPr>
            <a:spLocks noChangeArrowheads="1"/>
          </p:cNvSpPr>
          <p:nvPr/>
        </p:nvSpPr>
        <p:spPr bwMode="auto">
          <a:xfrm>
            <a:off x="6927850" y="2979738"/>
            <a:ext cx="1325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3600" b="1" dirty="0">
                <a:solidFill>
                  <a:schemeClr val="bg1"/>
                </a:solidFill>
                <a:latin typeface="微软雅黑" pitchFamily="34" charset="-122"/>
                <a:ea typeface="微软雅黑" pitchFamily="34" charset="-122"/>
                <a:sym typeface="微软雅黑" pitchFamily="34" charset="-122"/>
              </a:rPr>
              <a:t>2017</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
        <p:nvSpPr>
          <p:cNvPr id="21" name="文本框 22">
            <a:extLst>
              <a:ext uri="{FF2B5EF4-FFF2-40B4-BE49-F238E27FC236}">
                <a16:creationId xmlns:a16="http://schemas.microsoft.com/office/drawing/2014/main" id="{ADB4656A-EB70-4524-A032-F15C30A8F89A}"/>
              </a:ext>
            </a:extLst>
          </p:cNvPr>
          <p:cNvSpPr>
            <a:spLocks noChangeArrowheads="1"/>
          </p:cNvSpPr>
          <p:nvPr/>
        </p:nvSpPr>
        <p:spPr bwMode="auto">
          <a:xfrm>
            <a:off x="9755188" y="2979738"/>
            <a:ext cx="13255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3600" b="1" dirty="0">
                <a:solidFill>
                  <a:schemeClr val="bg1"/>
                </a:solidFill>
                <a:latin typeface="微软雅黑" pitchFamily="34" charset="-122"/>
                <a:ea typeface="微软雅黑" pitchFamily="34" charset="-122"/>
                <a:sym typeface="微软雅黑" pitchFamily="34" charset="-122"/>
              </a:rPr>
              <a:t>2018</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2043458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anim calcmode="lin" valueType="num">
                                      <p:cBhvr>
                                        <p:cTn id="12" dur="250" fill="hold"/>
                                        <p:tgtEl>
                                          <p:spTgt spid="7"/>
                                        </p:tgtEl>
                                        <p:attrNameLst>
                                          <p:attrName>ppt_x</p:attrName>
                                        </p:attrNameLst>
                                      </p:cBhvr>
                                      <p:tavLst>
                                        <p:tav tm="0">
                                          <p:val>
                                            <p:strVal val="#ppt_x"/>
                                          </p:val>
                                        </p:tav>
                                        <p:tav tm="100000">
                                          <p:val>
                                            <p:strVal val="#ppt_x"/>
                                          </p:val>
                                        </p:tav>
                                      </p:tavLst>
                                    </p:anim>
                                    <p:anim calcmode="lin" valueType="num">
                                      <p:cBhvr>
                                        <p:cTn id="13" dur="25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anim calcmode="lin" valueType="num">
                                      <p:cBhvr>
                                        <p:cTn id="24" dur="250" fill="hold"/>
                                        <p:tgtEl>
                                          <p:spTgt spid="9"/>
                                        </p:tgtEl>
                                        <p:attrNameLst>
                                          <p:attrName>ppt_x</p:attrName>
                                        </p:attrNameLst>
                                      </p:cBhvr>
                                      <p:tavLst>
                                        <p:tav tm="0">
                                          <p:val>
                                            <p:strVal val="#ppt_x"/>
                                          </p:val>
                                        </p:tav>
                                        <p:tav tm="100000">
                                          <p:val>
                                            <p:strVal val="#ppt_x"/>
                                          </p:val>
                                        </p:tav>
                                      </p:tavLst>
                                    </p:anim>
                                    <p:anim calcmode="lin" valueType="num">
                                      <p:cBhvr>
                                        <p:cTn id="25" dur="250" fill="hold"/>
                                        <p:tgtEl>
                                          <p:spTgt spid="9"/>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anim calcmode="lin" valueType="num">
                                      <p:cBhvr>
                                        <p:cTn id="30" dur="250" fill="hold"/>
                                        <p:tgtEl>
                                          <p:spTgt spid="10"/>
                                        </p:tgtEl>
                                        <p:attrNameLst>
                                          <p:attrName>ppt_x</p:attrName>
                                        </p:attrNameLst>
                                      </p:cBhvr>
                                      <p:tavLst>
                                        <p:tav tm="0">
                                          <p:val>
                                            <p:strVal val="#ppt_x"/>
                                          </p:val>
                                        </p:tav>
                                        <p:tav tm="100000">
                                          <p:val>
                                            <p:strVal val="#ppt_x"/>
                                          </p:val>
                                        </p:tav>
                                      </p:tavLst>
                                    </p:anim>
                                    <p:anim calcmode="lin" valueType="num">
                                      <p:cBhvr>
                                        <p:cTn id="31" dur="25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50"/>
                                        <p:tgtEl>
                                          <p:spTgt spid="11"/>
                                        </p:tgtEl>
                                      </p:cBhvr>
                                    </p:animEffect>
                                    <p:anim calcmode="lin" valueType="num">
                                      <p:cBhvr>
                                        <p:cTn id="36" dur="250" fill="hold"/>
                                        <p:tgtEl>
                                          <p:spTgt spid="11"/>
                                        </p:tgtEl>
                                        <p:attrNameLst>
                                          <p:attrName>ppt_x</p:attrName>
                                        </p:attrNameLst>
                                      </p:cBhvr>
                                      <p:tavLst>
                                        <p:tav tm="0">
                                          <p:val>
                                            <p:strVal val="#ppt_x"/>
                                          </p:val>
                                        </p:tav>
                                        <p:tav tm="100000">
                                          <p:val>
                                            <p:strVal val="#ppt_x"/>
                                          </p:val>
                                        </p:tav>
                                      </p:tavLst>
                                    </p:anim>
                                    <p:anim calcmode="lin" valueType="num">
                                      <p:cBhvr>
                                        <p:cTn id="37" dur="250" fill="hold"/>
                                        <p:tgtEl>
                                          <p:spTgt spid="11"/>
                                        </p:tgtEl>
                                        <p:attrNameLst>
                                          <p:attrName>ppt_y</p:attrName>
                                        </p:attrNameLst>
                                      </p:cBhvr>
                                      <p:tavLst>
                                        <p:tav tm="0">
                                          <p:val>
                                            <p:strVal val="#ppt_y+.1"/>
                                          </p:val>
                                        </p:tav>
                                        <p:tav tm="100000">
                                          <p:val>
                                            <p:strVal val="#ppt_y"/>
                                          </p:val>
                                        </p:tav>
                                      </p:tavLst>
                                    </p:anim>
                                  </p:childTnLst>
                                </p:cTn>
                              </p:par>
                            </p:childTnLst>
                          </p:cTn>
                        </p:par>
                        <p:par>
                          <p:cTn id="38" fill="hold">
                            <p:stCondLst>
                              <p:cond delay="1750"/>
                            </p:stCondLst>
                            <p:childTnLst>
                              <p:par>
                                <p:cTn id="39" presetID="42"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50"/>
                                        <p:tgtEl>
                                          <p:spTgt spid="12"/>
                                        </p:tgtEl>
                                      </p:cBhvr>
                                    </p:animEffect>
                                    <p:anim calcmode="lin" valueType="num">
                                      <p:cBhvr>
                                        <p:cTn id="42" dur="250" fill="hold"/>
                                        <p:tgtEl>
                                          <p:spTgt spid="12"/>
                                        </p:tgtEl>
                                        <p:attrNameLst>
                                          <p:attrName>ppt_x</p:attrName>
                                        </p:attrNameLst>
                                      </p:cBhvr>
                                      <p:tavLst>
                                        <p:tav tm="0">
                                          <p:val>
                                            <p:strVal val="#ppt_x"/>
                                          </p:val>
                                        </p:tav>
                                        <p:tav tm="100000">
                                          <p:val>
                                            <p:strVal val="#ppt_x"/>
                                          </p:val>
                                        </p:tav>
                                      </p:tavLst>
                                    </p:anim>
                                    <p:anim calcmode="lin" valueType="num">
                                      <p:cBhvr>
                                        <p:cTn id="43" dur="250" fill="hold"/>
                                        <p:tgtEl>
                                          <p:spTgt spid="12"/>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42"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50"/>
                                        <p:tgtEl>
                                          <p:spTgt spid="13"/>
                                        </p:tgtEl>
                                      </p:cBhvr>
                                    </p:animEffect>
                                    <p:anim calcmode="lin" valueType="num">
                                      <p:cBhvr>
                                        <p:cTn id="48" dur="250" fill="hold"/>
                                        <p:tgtEl>
                                          <p:spTgt spid="13"/>
                                        </p:tgtEl>
                                        <p:attrNameLst>
                                          <p:attrName>ppt_x</p:attrName>
                                        </p:attrNameLst>
                                      </p:cBhvr>
                                      <p:tavLst>
                                        <p:tav tm="0">
                                          <p:val>
                                            <p:strVal val="#ppt_x"/>
                                          </p:val>
                                        </p:tav>
                                        <p:tav tm="100000">
                                          <p:val>
                                            <p:strVal val="#ppt_x"/>
                                          </p:val>
                                        </p:tav>
                                      </p:tavLst>
                                    </p:anim>
                                    <p:anim calcmode="lin" valueType="num">
                                      <p:cBhvr>
                                        <p:cTn id="49" dur="25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2250"/>
                            </p:stCondLst>
                            <p:childTnLst>
                              <p:par>
                                <p:cTn id="51" presetID="42"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50"/>
                                        <p:tgtEl>
                                          <p:spTgt spid="15"/>
                                        </p:tgtEl>
                                      </p:cBhvr>
                                    </p:animEffect>
                                    <p:anim calcmode="lin" valueType="num">
                                      <p:cBhvr>
                                        <p:cTn id="54" dur="250" fill="hold"/>
                                        <p:tgtEl>
                                          <p:spTgt spid="15"/>
                                        </p:tgtEl>
                                        <p:attrNameLst>
                                          <p:attrName>ppt_x</p:attrName>
                                        </p:attrNameLst>
                                      </p:cBhvr>
                                      <p:tavLst>
                                        <p:tav tm="0">
                                          <p:val>
                                            <p:strVal val="#ppt_x"/>
                                          </p:val>
                                        </p:tav>
                                        <p:tav tm="100000">
                                          <p:val>
                                            <p:strVal val="#ppt_x"/>
                                          </p:val>
                                        </p:tav>
                                      </p:tavLst>
                                    </p:anim>
                                    <p:anim calcmode="lin" valueType="num">
                                      <p:cBhvr>
                                        <p:cTn id="55" dur="250" fill="hold"/>
                                        <p:tgtEl>
                                          <p:spTgt spid="15"/>
                                        </p:tgtEl>
                                        <p:attrNameLst>
                                          <p:attrName>ppt_y</p:attrName>
                                        </p:attrNameLst>
                                      </p:cBhvr>
                                      <p:tavLst>
                                        <p:tav tm="0">
                                          <p:val>
                                            <p:strVal val="#ppt_y+.1"/>
                                          </p:val>
                                        </p:tav>
                                        <p:tav tm="100000">
                                          <p:val>
                                            <p:strVal val="#ppt_y"/>
                                          </p:val>
                                        </p:tav>
                                      </p:tavLst>
                                    </p:anim>
                                  </p:childTnLst>
                                </p:cTn>
                              </p:par>
                            </p:childTnLst>
                          </p:cTn>
                        </p:par>
                        <p:par>
                          <p:cTn id="56" fill="hold">
                            <p:stCondLst>
                              <p:cond delay="2500"/>
                            </p:stCondLst>
                            <p:childTnLst>
                              <p:par>
                                <p:cTn id="57" presetID="42"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50"/>
                                        <p:tgtEl>
                                          <p:spTgt spid="18"/>
                                        </p:tgtEl>
                                      </p:cBhvr>
                                    </p:animEffect>
                                    <p:anim calcmode="lin" valueType="num">
                                      <p:cBhvr>
                                        <p:cTn id="60" dur="250" fill="hold"/>
                                        <p:tgtEl>
                                          <p:spTgt spid="18"/>
                                        </p:tgtEl>
                                        <p:attrNameLst>
                                          <p:attrName>ppt_x</p:attrName>
                                        </p:attrNameLst>
                                      </p:cBhvr>
                                      <p:tavLst>
                                        <p:tav tm="0">
                                          <p:val>
                                            <p:strVal val="#ppt_x"/>
                                          </p:val>
                                        </p:tav>
                                        <p:tav tm="100000">
                                          <p:val>
                                            <p:strVal val="#ppt_x"/>
                                          </p:val>
                                        </p:tav>
                                      </p:tavLst>
                                    </p:anim>
                                    <p:anim calcmode="lin" valueType="num">
                                      <p:cBhvr>
                                        <p:cTn id="61" dur="25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2750"/>
                            </p:stCondLst>
                            <p:childTnLst>
                              <p:par>
                                <p:cTn id="63" presetID="42"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50"/>
                                        <p:tgtEl>
                                          <p:spTgt spid="19"/>
                                        </p:tgtEl>
                                      </p:cBhvr>
                                    </p:animEffect>
                                    <p:anim calcmode="lin" valueType="num">
                                      <p:cBhvr>
                                        <p:cTn id="66" dur="250" fill="hold"/>
                                        <p:tgtEl>
                                          <p:spTgt spid="19"/>
                                        </p:tgtEl>
                                        <p:attrNameLst>
                                          <p:attrName>ppt_x</p:attrName>
                                        </p:attrNameLst>
                                      </p:cBhvr>
                                      <p:tavLst>
                                        <p:tav tm="0">
                                          <p:val>
                                            <p:strVal val="#ppt_x"/>
                                          </p:val>
                                        </p:tav>
                                        <p:tav tm="100000">
                                          <p:val>
                                            <p:strVal val="#ppt_x"/>
                                          </p:val>
                                        </p:tav>
                                      </p:tavLst>
                                    </p:anim>
                                    <p:anim calcmode="lin" valueType="num">
                                      <p:cBhvr>
                                        <p:cTn id="67" dur="250" fill="hold"/>
                                        <p:tgtEl>
                                          <p:spTgt spid="19"/>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42"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anim calcmode="lin" valueType="num">
                                      <p:cBhvr>
                                        <p:cTn id="72" dur="250" fill="hold"/>
                                        <p:tgtEl>
                                          <p:spTgt spid="20"/>
                                        </p:tgtEl>
                                        <p:attrNameLst>
                                          <p:attrName>ppt_x</p:attrName>
                                        </p:attrNameLst>
                                      </p:cBhvr>
                                      <p:tavLst>
                                        <p:tav tm="0">
                                          <p:val>
                                            <p:strVal val="#ppt_x"/>
                                          </p:val>
                                        </p:tav>
                                        <p:tav tm="100000">
                                          <p:val>
                                            <p:strVal val="#ppt_x"/>
                                          </p:val>
                                        </p:tav>
                                      </p:tavLst>
                                    </p:anim>
                                    <p:anim calcmode="lin" valueType="num">
                                      <p:cBhvr>
                                        <p:cTn id="73" dur="250" fill="hold"/>
                                        <p:tgtEl>
                                          <p:spTgt spid="20"/>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p:bldP spid="15"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43F3D5D-C4FE-41BF-B34E-A7F17BA2F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8" name="文本框 12">
            <a:extLst>
              <a:ext uri="{FF2B5EF4-FFF2-40B4-BE49-F238E27FC236}">
                <a16:creationId xmlns:a16="http://schemas.microsoft.com/office/drawing/2014/main" id="{26391170-8919-42DD-9CBD-34242AF8D1F3}"/>
              </a:ext>
            </a:extLst>
          </p:cNvPr>
          <p:cNvSpPr txBox="1"/>
          <p:nvPr/>
        </p:nvSpPr>
        <p:spPr>
          <a:xfrm>
            <a:off x="3541454" y="2968553"/>
            <a:ext cx="5109091" cy="830997"/>
          </a:xfrm>
          <a:prstGeom prst="rect">
            <a:avLst/>
          </a:prstGeom>
          <a:noFill/>
        </p:spPr>
        <p:txBody>
          <a:bodyPr wrap="none" rtlCol="0">
            <a:spAutoFit/>
          </a:bodyPr>
          <a:lstStyle/>
          <a:p>
            <a:pPr algn="ctr"/>
            <a:r>
              <a:rPr lang="zh-CN" altLang="en-US" sz="4800" b="1" dirty="0">
                <a:solidFill>
                  <a:schemeClr val="bg1"/>
                </a:solidFill>
                <a:latin typeface="微软雅黑" pitchFamily="34" charset="-122"/>
                <a:ea typeface="微软雅黑" pitchFamily="34" charset="-122"/>
                <a:cs typeface="Microsoft JhengHei Light" panose="020B0304030504040204" pitchFamily="34" charset="-122"/>
              </a:rPr>
              <a:t>点击加入你的标题</a:t>
            </a:r>
          </a:p>
        </p:txBody>
      </p:sp>
      <p:sp>
        <p:nvSpPr>
          <p:cNvPr id="9" name="TextBox 23">
            <a:extLst>
              <a:ext uri="{FF2B5EF4-FFF2-40B4-BE49-F238E27FC236}">
                <a16:creationId xmlns:a16="http://schemas.microsoft.com/office/drawing/2014/main" id="{A4F0D2FC-1813-4CB6-92FA-03F5ED6880FF}"/>
              </a:ext>
            </a:extLst>
          </p:cNvPr>
          <p:cNvSpPr txBox="1"/>
          <p:nvPr/>
        </p:nvSpPr>
        <p:spPr>
          <a:xfrm>
            <a:off x="4060653" y="3930178"/>
            <a:ext cx="4070692" cy="1200329"/>
          </a:xfrm>
          <a:prstGeom prst="rect">
            <a:avLst/>
          </a:prstGeom>
          <a:noFill/>
        </p:spPr>
        <p:txBody>
          <a:bodyPr wrap="square" rtlCol="0">
            <a:spAutoFit/>
          </a:bodyPr>
          <a:lstStyle/>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endParaRPr lang="zh-CN" altLang="en-US" sz="800" dirty="0">
              <a:solidFill>
                <a:schemeClr val="bg1"/>
              </a:solidFill>
              <a:latin typeface="微软雅黑" pitchFamily="34" charset="-122"/>
              <a:ea typeface="微软雅黑" pitchFamily="34" charset="-122"/>
            </a:endParaRPr>
          </a:p>
          <a:p>
            <a:pPr algn="ctr"/>
            <a:r>
              <a:rPr lang="en-US" altLang="zh-CN" sz="800" dirty="0">
                <a:solidFill>
                  <a:schemeClr val="bg1"/>
                </a:solidFill>
                <a:latin typeface="微软雅黑" pitchFamily="34" charset="-122"/>
                <a:ea typeface="微软雅黑" pitchFamily="34" charset="-122"/>
              </a:rPr>
              <a:t>Your content to play here, or through your copy, </a:t>
            </a:r>
          </a:p>
          <a:p>
            <a:pPr algn="ctr"/>
            <a:r>
              <a:rPr lang="en-US" altLang="zh-CN" sz="800" dirty="0">
                <a:solidFill>
                  <a:schemeClr val="bg1"/>
                </a:solidFill>
                <a:latin typeface="微软雅黑" pitchFamily="34" charset="-122"/>
                <a:ea typeface="微软雅黑" pitchFamily="34" charset="-122"/>
              </a:rPr>
              <a:t>paste in this box, and select only the text. Your content to play here, or through your copy, paste in this box, and select only the text. Your content to play here, or through your copy, </a:t>
            </a:r>
            <a:r>
              <a:rPr lang="en-US" altLang="zh-CN" sz="800" dirty="0" err="1">
                <a:solidFill>
                  <a:schemeClr val="bg1"/>
                </a:solidFill>
                <a:latin typeface="微软雅黑" pitchFamily="34" charset="-122"/>
                <a:ea typeface="微软雅黑" pitchFamily="34" charset="-122"/>
              </a:rPr>
              <a:t>aste</a:t>
            </a:r>
            <a:r>
              <a:rPr lang="en-US" altLang="zh-CN" sz="800" dirty="0">
                <a:solidFill>
                  <a:schemeClr val="bg1"/>
                </a:solidFill>
                <a:latin typeface="微软雅黑" pitchFamily="34" charset="-122"/>
                <a:ea typeface="微软雅黑" pitchFamily="34" charset="-122"/>
              </a:rPr>
              <a:t> in this box, and select only the text. Your content to play here, or through your copy, paste in this box, and select only the text.</a:t>
            </a:r>
          </a:p>
        </p:txBody>
      </p:sp>
      <p:grpSp>
        <p:nvGrpSpPr>
          <p:cNvPr id="2" name="组合 1">
            <a:extLst>
              <a:ext uri="{FF2B5EF4-FFF2-40B4-BE49-F238E27FC236}">
                <a16:creationId xmlns:a16="http://schemas.microsoft.com/office/drawing/2014/main" id="{6A133E19-D92A-49C6-8016-06B9BDD4CB60}"/>
              </a:ext>
            </a:extLst>
          </p:cNvPr>
          <p:cNvGrpSpPr/>
          <p:nvPr/>
        </p:nvGrpSpPr>
        <p:grpSpPr>
          <a:xfrm>
            <a:off x="4528457" y="1466975"/>
            <a:ext cx="3210577" cy="1167753"/>
            <a:chOff x="4528457" y="1887889"/>
            <a:chExt cx="3210577" cy="1167753"/>
          </a:xfrm>
        </p:grpSpPr>
        <p:sp>
          <p:nvSpPr>
            <p:cNvPr id="10" name="矩形 9">
              <a:extLst>
                <a:ext uri="{FF2B5EF4-FFF2-40B4-BE49-F238E27FC236}">
                  <a16:creationId xmlns:a16="http://schemas.microsoft.com/office/drawing/2014/main" id="{5573099E-78AA-48C9-8CBC-3127018069EC}"/>
                </a:ext>
              </a:extLst>
            </p:cNvPr>
            <p:cNvSpPr/>
            <p:nvPr/>
          </p:nvSpPr>
          <p:spPr>
            <a:xfrm>
              <a:off x="5149652" y="2166832"/>
              <a:ext cx="2589382" cy="88881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chemeClr val="bg1"/>
                  </a:solidFill>
                  <a:latin typeface="微软雅黑" pitchFamily="34" charset="-122"/>
                  <a:ea typeface="微软雅黑" pitchFamily="34" charset="-122"/>
                </a:rPr>
                <a:t>第二章</a:t>
              </a:r>
            </a:p>
          </p:txBody>
        </p:sp>
        <p:pic>
          <p:nvPicPr>
            <p:cNvPr id="12" name="图片 11">
              <a:extLst>
                <a:ext uri="{FF2B5EF4-FFF2-40B4-BE49-F238E27FC236}">
                  <a16:creationId xmlns:a16="http://schemas.microsoft.com/office/drawing/2014/main" id="{3ED2C311-4E36-4A52-800E-D59D89A4C7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457" y="1887889"/>
              <a:ext cx="905515" cy="1124087"/>
            </a:xfrm>
            <a:prstGeom prst="rect">
              <a:avLst/>
            </a:prstGeom>
          </p:spPr>
        </p:pic>
      </p:grpSp>
    </p:spTree>
    <p:extLst>
      <p:ext uri="{BB962C8B-B14F-4D97-AF65-F5344CB8AC3E}">
        <p14:creationId xmlns:p14="http://schemas.microsoft.com/office/powerpoint/2010/main" val="2843838828"/>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750"/>
                                        <p:tgtEl>
                                          <p:spTgt spid="7"/>
                                        </p:tgtEl>
                                      </p:cBhvr>
                                    </p:animEffect>
                                  </p:childTnLst>
                                </p:cTn>
                              </p:par>
                            </p:childTnLst>
                          </p:cTn>
                        </p:par>
                        <p:par>
                          <p:cTn id="8" fill="hold">
                            <p:stCondLst>
                              <p:cond delay="75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750" fill="hold"/>
                                        <p:tgtEl>
                                          <p:spTgt spid="8"/>
                                        </p:tgtEl>
                                        <p:attrNameLst>
                                          <p:attrName>ppt_x</p:attrName>
                                        </p:attrNameLst>
                                      </p:cBhvr>
                                      <p:tavLst>
                                        <p:tav tm="0">
                                          <p:val>
                                            <p:strVal val="#ppt_x"/>
                                          </p:val>
                                        </p:tav>
                                        <p:tav tm="100000">
                                          <p:val>
                                            <p:strVal val="#ppt_x"/>
                                          </p:val>
                                        </p:tav>
                                      </p:tavLst>
                                    </p:anim>
                                    <p:anim calcmode="lin" valueType="num">
                                      <p:cBhvr additive="base">
                                        <p:cTn id="17" dur="750" fill="hold"/>
                                        <p:tgtEl>
                                          <p:spTgt spid="8"/>
                                        </p:tgtEl>
                                        <p:attrNameLst>
                                          <p:attrName>ppt_y</p:attrName>
                                        </p:attrNameLst>
                                      </p:cBhvr>
                                      <p:tavLst>
                                        <p:tav tm="0">
                                          <p:val>
                                            <p:strVal val="0-#ppt_h/2"/>
                                          </p:val>
                                        </p:tav>
                                        <p:tav tm="100000">
                                          <p:val>
                                            <p:strVal val="#ppt_y"/>
                                          </p:val>
                                        </p:tav>
                                      </p:tavLst>
                                    </p:anim>
                                  </p:childTnLst>
                                </p:cTn>
                              </p:par>
                            </p:childTnLst>
                          </p:cTn>
                        </p:par>
                        <p:par>
                          <p:cTn id="18" fill="hold">
                            <p:stCondLst>
                              <p:cond delay="225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9"/>
                                        </p:tgtEl>
                                        <p:attrNameLst>
                                          <p:attrName>style.visibility</p:attrName>
                                        </p:attrNameLst>
                                      </p:cBhvr>
                                      <p:to>
                                        <p:strVal val="visible"/>
                                      </p:to>
                                    </p:set>
                                    <p:animEffect transition="in" filter="wipe(left)">
                                      <p:cBhvr>
                                        <p:cTn id="21" dur="1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4180</TotalTime>
  <Words>2466</Words>
  <Application>Microsoft Office PowerPoint</Application>
  <PresentationFormat>自定义</PresentationFormat>
  <Paragraphs>309</Paragraphs>
  <Slides>25</Slides>
  <Notes>25</Notes>
  <HiddenSlides>0</HiddenSlides>
  <MMClips>1</MMClips>
  <ScaleCrop>false</ScaleCrop>
  <HeadingPairs>
    <vt:vector size="6" baseType="variant">
      <vt:variant>
        <vt:lpstr>已用的字体</vt:lpstr>
      </vt:variant>
      <vt:variant>
        <vt:i4>26</vt:i4>
      </vt:variant>
      <vt:variant>
        <vt:lpstr>主题</vt:lpstr>
      </vt:variant>
      <vt:variant>
        <vt:i4>10</vt:i4>
      </vt:variant>
      <vt:variant>
        <vt:lpstr>幻灯片标题</vt:lpstr>
      </vt:variant>
      <vt:variant>
        <vt:i4>25</vt:i4>
      </vt:variant>
    </vt:vector>
  </HeadingPairs>
  <TitlesOfParts>
    <vt:vector size="61" baseType="lpstr">
      <vt:lpstr>DFPPingJuW7-B5</vt:lpstr>
      <vt:lpstr>Gill Sans</vt:lpstr>
      <vt:lpstr>Helvetica Neue Thin</vt:lpstr>
      <vt:lpstr>ITC Avant Garde Std Bk</vt:lpstr>
      <vt:lpstr>Lato Regular</vt:lpstr>
      <vt:lpstr>LiHei Pro</vt:lpstr>
      <vt:lpstr>Microsoft JhengHei Light</vt:lpstr>
      <vt:lpstr>Open Sans</vt:lpstr>
      <vt:lpstr>Open Sans Extrabold</vt:lpstr>
      <vt:lpstr>Open Sans Light</vt:lpstr>
      <vt:lpstr>PT Sans</vt:lpstr>
      <vt:lpstr>Raleway</vt:lpstr>
      <vt:lpstr>Roboto Condensed</vt:lpstr>
      <vt:lpstr>Signika</vt:lpstr>
      <vt:lpstr>Signika Negative</vt:lpstr>
      <vt:lpstr>等线</vt:lpstr>
      <vt:lpstr>等线 Light</vt:lpstr>
      <vt:lpstr>方正姚体</vt:lpstr>
      <vt:lpstr>迷你简汉真广标</vt:lpstr>
      <vt:lpstr>宋体</vt:lpstr>
      <vt:lpstr>微软雅黑</vt:lpstr>
      <vt:lpstr>Arial</vt:lpstr>
      <vt:lpstr>Calibri</vt:lpstr>
      <vt:lpstr>Century Gothic</vt:lpstr>
      <vt:lpstr>Impact</vt:lpstr>
      <vt:lpstr>Segoe UI</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Administrator</cp:lastModifiedBy>
  <cp:revision>2725</cp:revision>
  <dcterms:created xsi:type="dcterms:W3CDTF">2015-12-01T09:06:39Z</dcterms:created>
  <dcterms:modified xsi:type="dcterms:W3CDTF">2017-07-11T08:42:14Z</dcterms:modified>
</cp:coreProperties>
</file>